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y="7559675" cx="10691800"/>
  <p:notesSz cx="6858000" cy="9144000"/>
  <p:embeddedFontLst>
    <p:embeddedFont>
      <p:font typeface="Roboto Medium"/>
      <p:regular r:id="rId37"/>
      <p:bold r:id="rId38"/>
      <p:italic r:id="rId39"/>
      <p:boldItalic r:id="rId40"/>
    </p:embeddedFont>
    <p:embeddedFont>
      <p:font typeface="Tahoma"/>
      <p:regular r:id="rId41"/>
      <p:bold r:id="rId42"/>
    </p:embeddedFont>
    <p:embeddedFont>
      <p:font typeface="Century Gothic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7" roundtripDataSignature="AMtx7mgaTpqhvOlqh7EuTqI81Zf2V81e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edium-boldItalic.fntdata"/><Relationship Id="rId20" Type="http://schemas.openxmlformats.org/officeDocument/2006/relationships/slide" Target="slides/slide16.xml"/><Relationship Id="rId42" Type="http://schemas.openxmlformats.org/officeDocument/2006/relationships/font" Target="fonts/Tahoma-bold.fntdata"/><Relationship Id="rId41" Type="http://schemas.openxmlformats.org/officeDocument/2006/relationships/font" Target="fonts/Tahoma-regular.fntdata"/><Relationship Id="rId22" Type="http://schemas.openxmlformats.org/officeDocument/2006/relationships/slide" Target="slides/slide18.xml"/><Relationship Id="rId44" Type="http://schemas.openxmlformats.org/officeDocument/2006/relationships/font" Target="fonts/CenturyGothic-bold.fntdata"/><Relationship Id="rId21" Type="http://schemas.openxmlformats.org/officeDocument/2006/relationships/slide" Target="slides/slide17.xml"/><Relationship Id="rId43" Type="http://schemas.openxmlformats.org/officeDocument/2006/relationships/font" Target="fonts/CenturyGothic-regular.fntdata"/><Relationship Id="rId24" Type="http://schemas.openxmlformats.org/officeDocument/2006/relationships/slide" Target="slides/slide20.xml"/><Relationship Id="rId46" Type="http://schemas.openxmlformats.org/officeDocument/2006/relationships/font" Target="fonts/CenturyGothic-boldItalic.fntdata"/><Relationship Id="rId23" Type="http://schemas.openxmlformats.org/officeDocument/2006/relationships/slide" Target="slides/slide19.xml"/><Relationship Id="rId45" Type="http://schemas.openxmlformats.org/officeDocument/2006/relationships/font" Target="fonts/CenturyGothic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customschemas.google.com/relationships/presentationmetadata" Target="meta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RobotoMedium-regular.fntdata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RobotoMedium-italic.fntdata"/><Relationship Id="rId16" Type="http://schemas.openxmlformats.org/officeDocument/2006/relationships/slide" Target="slides/slide12.xml"/><Relationship Id="rId38" Type="http://schemas.openxmlformats.org/officeDocument/2006/relationships/font" Target="fonts/RobotoMedium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1004888" y="685800"/>
            <a:ext cx="4848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6:notes"/>
          <p:cNvSpPr/>
          <p:nvPr>
            <p:ph idx="2" type="sldImg"/>
          </p:nvPr>
        </p:nvSpPr>
        <p:spPr>
          <a:xfrm>
            <a:off x="1004888" y="685800"/>
            <a:ext cx="4848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7:notes"/>
          <p:cNvSpPr/>
          <p:nvPr>
            <p:ph idx="2" type="sldImg"/>
          </p:nvPr>
        </p:nvSpPr>
        <p:spPr>
          <a:xfrm>
            <a:off x="1004888" y="685800"/>
            <a:ext cx="4848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8:notes"/>
          <p:cNvSpPr/>
          <p:nvPr>
            <p:ph idx="2" type="sldImg"/>
          </p:nvPr>
        </p:nvSpPr>
        <p:spPr>
          <a:xfrm>
            <a:off x="1004888" y="685800"/>
            <a:ext cx="4848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23:notes"/>
          <p:cNvSpPr/>
          <p:nvPr>
            <p:ph idx="2" type="sldImg"/>
          </p:nvPr>
        </p:nvSpPr>
        <p:spPr>
          <a:xfrm>
            <a:off x="1004888" y="685800"/>
            <a:ext cx="4848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7:notes"/>
          <p:cNvSpPr/>
          <p:nvPr>
            <p:ph idx="2" type="sldImg"/>
          </p:nvPr>
        </p:nvSpPr>
        <p:spPr>
          <a:xfrm>
            <a:off x="1004888" y="685800"/>
            <a:ext cx="4848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25:notes"/>
          <p:cNvSpPr/>
          <p:nvPr>
            <p:ph idx="2" type="sldImg"/>
          </p:nvPr>
        </p:nvSpPr>
        <p:spPr>
          <a:xfrm>
            <a:off x="1004888" y="685800"/>
            <a:ext cx="4848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26:notes"/>
          <p:cNvSpPr/>
          <p:nvPr>
            <p:ph idx="2" type="sldImg"/>
          </p:nvPr>
        </p:nvSpPr>
        <p:spPr>
          <a:xfrm>
            <a:off x="1004888" y="685800"/>
            <a:ext cx="4848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p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27:notes"/>
          <p:cNvSpPr/>
          <p:nvPr>
            <p:ph idx="2" type="sldImg"/>
          </p:nvPr>
        </p:nvSpPr>
        <p:spPr>
          <a:xfrm>
            <a:off x="1004888" y="685800"/>
            <a:ext cx="4848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p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Start wih elicitng what is is now.. About 7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1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29:notes"/>
          <p:cNvSpPr/>
          <p:nvPr>
            <p:ph idx="2" type="sldImg"/>
          </p:nvPr>
        </p:nvSpPr>
        <p:spPr>
          <a:xfrm>
            <a:off x="1004888" y="685800"/>
            <a:ext cx="4848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8" name="Google Shape;448;p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Start wih elicitng what is is now.. About 7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1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1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1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33:notes"/>
          <p:cNvSpPr/>
          <p:nvPr>
            <p:ph idx="2" type="sldImg"/>
          </p:nvPr>
        </p:nvSpPr>
        <p:spPr>
          <a:xfrm>
            <a:off x="1004888" y="685800"/>
            <a:ext cx="4848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p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:notes"/>
          <p:cNvSpPr/>
          <p:nvPr>
            <p:ph idx="2" type="sldImg"/>
          </p:nvPr>
        </p:nvSpPr>
        <p:spPr>
          <a:xfrm>
            <a:off x="1004888" y="685800"/>
            <a:ext cx="4848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1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1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6" name="Google Shape;576;p46:notes"/>
          <p:cNvSpPr/>
          <p:nvPr>
            <p:ph idx="2" type="sldImg"/>
          </p:nvPr>
        </p:nvSpPr>
        <p:spPr>
          <a:xfrm>
            <a:off x="1004888" y="685800"/>
            <a:ext cx="4848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0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0:notes"/>
          <p:cNvSpPr/>
          <p:nvPr>
            <p:ph idx="2" type="sldImg"/>
          </p:nvPr>
        </p:nvSpPr>
        <p:spPr>
          <a:xfrm>
            <a:off x="1004888" y="685800"/>
            <a:ext cx="4848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8"/>
          <p:cNvSpPr txBox="1"/>
          <p:nvPr>
            <p:ph type="title"/>
          </p:nvPr>
        </p:nvSpPr>
        <p:spPr>
          <a:xfrm>
            <a:off x="3274423" y="150494"/>
            <a:ext cx="7245531" cy="4024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 b="1"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8"/>
          <p:cNvSpPr txBox="1"/>
          <p:nvPr>
            <p:ph idx="1" type="body"/>
          </p:nvPr>
        </p:nvSpPr>
        <p:spPr>
          <a:xfrm>
            <a:off x="729494" y="1706880"/>
            <a:ext cx="9790460" cy="50058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2205"/>
              <a:buNone/>
              <a:defRPr sz="2205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984"/>
              <a:buNone/>
              <a:defRPr sz="1984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8"/>
          <p:cNvSpPr txBox="1"/>
          <p:nvPr>
            <p:ph type="ctrTitle"/>
          </p:nvPr>
        </p:nvSpPr>
        <p:spPr>
          <a:xfrm>
            <a:off x="1336477" y="1237197"/>
            <a:ext cx="8018860" cy="2631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50"/>
              <a:buNone/>
              <a:defRPr sz="526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8"/>
          <p:cNvSpPr txBox="1"/>
          <p:nvPr>
            <p:ph idx="1" type="subTitle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SzPts val="3086"/>
              <a:buNone/>
              <a:defRPr sz="2105"/>
            </a:lvl1pPr>
            <a:lvl2pPr lvl="1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2646"/>
              <a:buNone/>
              <a:defRPr sz="1754"/>
            </a:lvl2pPr>
            <a:lvl3pPr lvl="2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2205"/>
              <a:buNone/>
              <a:defRPr sz="1579"/>
            </a:lvl3pPr>
            <a:lvl4pPr lvl="3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1984"/>
              <a:buNone/>
              <a:defRPr sz="1403"/>
            </a:lvl4pPr>
            <a:lvl5pPr lvl="4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1984"/>
              <a:buNone/>
              <a:defRPr sz="1403"/>
            </a:lvl5pPr>
            <a:lvl6pPr lvl="5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1984"/>
              <a:buNone/>
              <a:defRPr sz="1403"/>
            </a:lvl6pPr>
            <a:lvl7pPr lvl="6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1984"/>
              <a:buNone/>
              <a:defRPr sz="1403"/>
            </a:lvl7pPr>
            <a:lvl8pPr lvl="7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1984"/>
              <a:buNone/>
              <a:defRPr sz="1403"/>
            </a:lvl8pPr>
            <a:lvl9pPr lvl="8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SzPts val="1984"/>
              <a:buNone/>
              <a:defRPr sz="1403"/>
            </a:lvl9pPr>
          </a:lstStyle>
          <a:p/>
        </p:txBody>
      </p:sp>
      <p:sp>
        <p:nvSpPr>
          <p:cNvPr id="17" name="Google Shape;17;p138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38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8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3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3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3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0"/>
          <p:cNvSpPr txBox="1"/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0"/>
          <p:cNvSpPr txBox="1"/>
          <p:nvPr>
            <p:ph idx="1" type="body"/>
          </p:nvPr>
        </p:nvSpPr>
        <p:spPr>
          <a:xfrm>
            <a:off x="735062" y="2012414"/>
            <a:ext cx="4544021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60"/>
          <p:cNvSpPr txBox="1"/>
          <p:nvPr>
            <p:ph idx="2" type="body"/>
          </p:nvPr>
        </p:nvSpPr>
        <p:spPr>
          <a:xfrm>
            <a:off x="5412730" y="2012414"/>
            <a:ext cx="4544021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60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0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0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1"/>
          <p:cNvSpPr txBox="1"/>
          <p:nvPr>
            <p:ph type="title"/>
          </p:nvPr>
        </p:nvSpPr>
        <p:spPr>
          <a:xfrm>
            <a:off x="736455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1"/>
          <p:cNvSpPr txBox="1"/>
          <p:nvPr>
            <p:ph idx="1" type="body"/>
          </p:nvPr>
        </p:nvSpPr>
        <p:spPr>
          <a:xfrm>
            <a:off x="736456" y="1853171"/>
            <a:ext cx="4523137" cy="9082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b="1" sz="2646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b="1" sz="2205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b="1" sz="1984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9pPr>
          </a:lstStyle>
          <a:p/>
        </p:txBody>
      </p:sp>
      <p:sp>
        <p:nvSpPr>
          <p:cNvPr id="34" name="Google Shape;34;p61"/>
          <p:cNvSpPr txBox="1"/>
          <p:nvPr>
            <p:ph idx="2" type="body"/>
          </p:nvPr>
        </p:nvSpPr>
        <p:spPr>
          <a:xfrm>
            <a:off x="736456" y="2761381"/>
            <a:ext cx="4523137" cy="4061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1"/>
          <p:cNvSpPr txBox="1"/>
          <p:nvPr>
            <p:ph idx="3" type="body"/>
          </p:nvPr>
        </p:nvSpPr>
        <p:spPr>
          <a:xfrm>
            <a:off x="5412731" y="1853171"/>
            <a:ext cx="4545413" cy="9082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b="1" sz="2646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b="1" sz="2205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b="1" sz="1984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9pPr>
          </a:lstStyle>
          <a:p/>
        </p:txBody>
      </p:sp>
      <p:sp>
        <p:nvSpPr>
          <p:cNvPr id="36" name="Google Shape;36;p61"/>
          <p:cNvSpPr txBox="1"/>
          <p:nvPr>
            <p:ph idx="4" type="body"/>
          </p:nvPr>
        </p:nvSpPr>
        <p:spPr>
          <a:xfrm>
            <a:off x="5412731" y="2761381"/>
            <a:ext cx="4545413" cy="4061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1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1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1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4"/>
          <p:cNvSpPr txBox="1"/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Calibri"/>
              <a:buNone/>
              <a:defRPr sz="352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4"/>
          <p:cNvSpPr txBox="1"/>
          <p:nvPr>
            <p:ph idx="1" type="body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2564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527"/>
              <a:buChar char="•"/>
              <a:defRPr sz="3527"/>
            </a:lvl1pPr>
            <a:lvl2pPr indent="-424561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3086"/>
              <a:buChar char="•"/>
              <a:defRPr sz="3086"/>
            </a:lvl2pPr>
            <a:lvl3pPr indent="-39662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Char char="•"/>
              <a:defRPr sz="2646"/>
            </a:lvl3pPr>
            <a:lvl4pPr indent="-368617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4pPr>
            <a:lvl5pPr indent="-368617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5pPr>
            <a:lvl6pPr indent="-368617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6pPr>
            <a:lvl7pPr indent="-368617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7pPr>
            <a:lvl8pPr indent="-368617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8pPr>
            <a:lvl9pPr indent="-368617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9pPr>
          </a:lstStyle>
          <a:p/>
        </p:txBody>
      </p:sp>
      <p:sp>
        <p:nvSpPr>
          <p:cNvPr id="43" name="Google Shape;43;p64"/>
          <p:cNvSpPr txBox="1"/>
          <p:nvPr>
            <p:ph idx="2" type="body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/>
        </p:txBody>
      </p:sp>
      <p:sp>
        <p:nvSpPr>
          <p:cNvPr id="44" name="Google Shape;44;p64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4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4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5"/>
          <p:cNvSpPr txBox="1"/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Calibri"/>
              <a:buNone/>
              <a:defRPr sz="352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5"/>
          <p:cNvSpPr/>
          <p:nvPr>
            <p:ph idx="2" type="pic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527"/>
              <a:buFont typeface="Arial"/>
              <a:buNone/>
              <a:defRPr b="0" i="0" sz="352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None/>
              <a:defRPr b="0" i="0" sz="30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None/>
              <a:defRPr b="0" i="0" sz="264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b="0" i="0" sz="22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b="0" i="0" sz="22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b="0" i="0" sz="22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b="0" i="0" sz="22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b="0" i="0" sz="22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b="0" i="0" sz="22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65"/>
          <p:cNvSpPr txBox="1"/>
          <p:nvPr>
            <p:ph idx="1" type="body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/>
        </p:txBody>
      </p:sp>
      <p:sp>
        <p:nvSpPr>
          <p:cNvPr id="51" name="Google Shape;51;p65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5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5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6"/>
          <p:cNvSpPr txBox="1"/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6"/>
          <p:cNvSpPr txBox="1"/>
          <p:nvPr>
            <p:ph idx="1" type="body"/>
          </p:nvPr>
        </p:nvSpPr>
        <p:spPr>
          <a:xfrm rot="5400000">
            <a:off x="2947634" y="-200159"/>
            <a:ext cx="4796544" cy="9221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66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6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6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7"/>
          <p:cNvSpPr txBox="1"/>
          <p:nvPr>
            <p:ph type="title"/>
          </p:nvPr>
        </p:nvSpPr>
        <p:spPr>
          <a:xfrm rot="5400000">
            <a:off x="5600802" y="2453009"/>
            <a:ext cx="6406475" cy="23054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7"/>
          <p:cNvSpPr txBox="1"/>
          <p:nvPr>
            <p:ph idx="1" type="body"/>
          </p:nvPr>
        </p:nvSpPr>
        <p:spPr>
          <a:xfrm rot="5400000">
            <a:off x="923135" y="214411"/>
            <a:ext cx="6406475" cy="6782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67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7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7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7"/>
          <p:cNvSpPr txBox="1"/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50"/>
              <a:buFont typeface="Calibri"/>
              <a:buNone/>
              <a:defRPr b="0" i="0" sz="4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7"/>
          <p:cNvSpPr txBox="1"/>
          <p:nvPr>
            <p:ph idx="1" type="body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4561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Char char="•"/>
              <a:defRPr b="0" i="0" sz="30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6621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Char char="•"/>
              <a:defRPr b="0" i="0" sz="264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617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b="0" i="0" sz="22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4583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4583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7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7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7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jp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/>
          <p:nvPr>
            <p:ph type="title"/>
          </p:nvPr>
        </p:nvSpPr>
        <p:spPr>
          <a:xfrm>
            <a:off x="4343400" y="4400548"/>
            <a:ext cx="5741377" cy="1085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br>
              <a:rPr lang="en-GB" sz="3200"/>
            </a:br>
            <a:r>
              <a:rPr lang="en-GB" sz="3200"/>
              <a:t>Learning for Life Quiz</a:t>
            </a:r>
            <a:endParaRPr/>
          </a:p>
        </p:txBody>
      </p:sp>
      <p:sp>
        <p:nvSpPr>
          <p:cNvPr id="71" name="Google Shape;71;p1"/>
          <p:cNvSpPr txBox="1"/>
          <p:nvPr/>
        </p:nvSpPr>
        <p:spPr>
          <a:xfrm>
            <a:off x="6109231" y="5583114"/>
            <a:ext cx="3975546" cy="402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4"/>
          <p:cNvSpPr txBox="1"/>
          <p:nvPr>
            <p:ph type="ctrTitle"/>
          </p:nvPr>
        </p:nvSpPr>
        <p:spPr>
          <a:xfrm>
            <a:off x="1336477" y="1237197"/>
            <a:ext cx="8018860" cy="2631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50"/>
              <a:buNone/>
            </a:pPr>
            <a:r>
              <a:rPr lang="en-GB"/>
              <a:t>Insert screenshot </a:t>
            </a:r>
            <a:br>
              <a:rPr lang="en-GB"/>
            </a:br>
            <a:r>
              <a:rPr lang="en-GB"/>
              <a:t>page 75</a:t>
            </a:r>
            <a:br>
              <a:rPr lang="en-GB"/>
            </a:br>
            <a:r>
              <a:rPr lang="en-GB"/>
              <a:t>B2 SB NOPE</a:t>
            </a:r>
            <a:endParaRPr/>
          </a:p>
        </p:txBody>
      </p:sp>
      <p:sp>
        <p:nvSpPr>
          <p:cNvPr id="219" name="Google Shape;219;p114"/>
          <p:cNvSpPr txBox="1"/>
          <p:nvPr>
            <p:ph idx="1" type="subTitle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SzPts val="3086"/>
              <a:buNone/>
            </a:pPr>
            <a:r>
              <a:t/>
            </a:r>
            <a:endParaRPr/>
          </a:p>
        </p:txBody>
      </p:sp>
      <p:pic>
        <p:nvPicPr>
          <p:cNvPr id="220" name="Google Shape;220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6921" y="1362673"/>
            <a:ext cx="9154560" cy="521581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14"/>
          <p:cNvSpPr txBox="1"/>
          <p:nvPr/>
        </p:nvSpPr>
        <p:spPr>
          <a:xfrm>
            <a:off x="238540" y="6864626"/>
            <a:ext cx="22044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Studentbook B1, page 75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5"/>
          <p:cNvSpPr/>
          <p:nvPr/>
        </p:nvSpPr>
        <p:spPr>
          <a:xfrm>
            <a:off x="3040484" y="2403179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5"/>
          <p:cNvSpPr/>
          <p:nvPr/>
        </p:nvSpPr>
        <p:spPr>
          <a:xfrm>
            <a:off x="3040484" y="3353046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5"/>
          <p:cNvSpPr/>
          <p:nvPr/>
        </p:nvSpPr>
        <p:spPr>
          <a:xfrm>
            <a:off x="3180397" y="4292900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Up to 121 years</a:t>
            </a:r>
            <a:endParaRPr b="0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5"/>
          <p:cNvSpPr/>
          <p:nvPr/>
        </p:nvSpPr>
        <p:spPr>
          <a:xfrm>
            <a:off x="2157853" y="2441785"/>
            <a:ext cx="651532" cy="65153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15"/>
          <p:cNvSpPr txBox="1"/>
          <p:nvPr/>
        </p:nvSpPr>
        <p:spPr>
          <a:xfrm>
            <a:off x="2328532" y="2538132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115"/>
          <p:cNvSpPr/>
          <p:nvPr/>
        </p:nvSpPr>
        <p:spPr>
          <a:xfrm>
            <a:off x="2157853" y="3391653"/>
            <a:ext cx="651532" cy="65153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15"/>
          <p:cNvSpPr txBox="1"/>
          <p:nvPr/>
        </p:nvSpPr>
        <p:spPr>
          <a:xfrm>
            <a:off x="2328532" y="3488000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115"/>
          <p:cNvSpPr/>
          <p:nvPr/>
        </p:nvSpPr>
        <p:spPr>
          <a:xfrm>
            <a:off x="2157853" y="4341522"/>
            <a:ext cx="651532" cy="65153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15"/>
          <p:cNvSpPr txBox="1"/>
          <p:nvPr/>
        </p:nvSpPr>
        <p:spPr>
          <a:xfrm>
            <a:off x="2328532" y="4437869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115"/>
          <p:cNvSpPr/>
          <p:nvPr/>
        </p:nvSpPr>
        <p:spPr>
          <a:xfrm>
            <a:off x="2157853" y="5291391"/>
            <a:ext cx="651532" cy="651532"/>
          </a:xfrm>
          <a:prstGeom prst="ellipse">
            <a:avLst/>
          </a:prstGeom>
          <a:solidFill>
            <a:srgbClr val="0091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15"/>
          <p:cNvSpPr txBox="1"/>
          <p:nvPr/>
        </p:nvSpPr>
        <p:spPr>
          <a:xfrm>
            <a:off x="2328532" y="5387738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115"/>
          <p:cNvSpPr txBox="1"/>
          <p:nvPr/>
        </p:nvSpPr>
        <p:spPr>
          <a:xfrm>
            <a:off x="3180397" y="2403178"/>
            <a:ext cx="4721520" cy="723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56"/>
              <a:buFont typeface="Arial"/>
              <a:buNone/>
            </a:pPr>
            <a:r>
              <a:rPr b="0" i="0" lang="en-GB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up to 4.5 years</a:t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15"/>
          <p:cNvSpPr txBox="1"/>
          <p:nvPr/>
        </p:nvSpPr>
        <p:spPr>
          <a:xfrm>
            <a:off x="3180397" y="3358355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56"/>
              <a:buFont typeface="Arial"/>
              <a:buNone/>
            </a:pPr>
            <a:r>
              <a:rPr b="0" i="0" lang="en-GB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Up to 37 years</a:t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15"/>
          <p:cNvSpPr txBox="1"/>
          <p:nvPr/>
        </p:nvSpPr>
        <p:spPr>
          <a:xfrm>
            <a:off x="3180397" y="4302527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6"/>
              <a:buFont typeface="Arial"/>
              <a:buNone/>
            </a:pPr>
            <a:r>
              <a:t/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15"/>
          <p:cNvSpPr txBox="1"/>
          <p:nvPr/>
        </p:nvSpPr>
        <p:spPr>
          <a:xfrm>
            <a:off x="3180397" y="5244806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56"/>
              <a:buFont typeface="Arial"/>
              <a:buNone/>
            </a:pPr>
            <a:r>
              <a:rPr b="0" i="0" lang="en-GB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Up to 200 years</a:t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15"/>
          <p:cNvSpPr txBox="1"/>
          <p:nvPr/>
        </p:nvSpPr>
        <p:spPr>
          <a:xfrm>
            <a:off x="167055" y="1321328"/>
            <a:ext cx="1069181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long does it take for plastic straws to break down into tiny pieces? </a:t>
            </a:r>
            <a:endParaRPr/>
          </a:p>
        </p:txBody>
      </p:sp>
      <p:pic>
        <p:nvPicPr>
          <p:cNvPr id="242" name="Google Shape;242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7712" y="2717626"/>
            <a:ext cx="3351137" cy="438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6"/>
          <p:cNvSpPr txBox="1"/>
          <p:nvPr>
            <p:ph type="ctrTitle"/>
          </p:nvPr>
        </p:nvSpPr>
        <p:spPr>
          <a:xfrm>
            <a:off x="1336477" y="1237197"/>
            <a:ext cx="8018860" cy="2631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50"/>
              <a:buNone/>
            </a:pPr>
            <a:r>
              <a:rPr b="1" lang="en-GB"/>
              <a:t>B1+ Student’s  Book </a:t>
            </a:r>
            <a:br>
              <a:rPr b="1" lang="en-GB"/>
            </a:br>
            <a:r>
              <a:rPr b="1" lang="en-GB"/>
              <a:t>related questions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7"/>
          <p:cNvSpPr/>
          <p:nvPr/>
        </p:nvSpPr>
        <p:spPr>
          <a:xfrm>
            <a:off x="3040484" y="3353046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17"/>
          <p:cNvSpPr/>
          <p:nvPr/>
        </p:nvSpPr>
        <p:spPr>
          <a:xfrm>
            <a:off x="3040480" y="5234091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" name="Google Shape;254;p117"/>
          <p:cNvGrpSpPr/>
          <p:nvPr/>
        </p:nvGrpSpPr>
        <p:grpSpPr>
          <a:xfrm>
            <a:off x="2157853" y="4293568"/>
            <a:ext cx="5879800" cy="728745"/>
            <a:chOff x="2157853" y="4293568"/>
            <a:chExt cx="5879800" cy="728745"/>
          </a:xfrm>
        </p:grpSpPr>
        <p:sp>
          <p:nvSpPr>
            <p:cNvPr id="255" name="Google Shape;255;p117"/>
            <p:cNvSpPr/>
            <p:nvPr/>
          </p:nvSpPr>
          <p:spPr>
            <a:xfrm>
              <a:off x="3092690" y="4293568"/>
              <a:ext cx="4944963" cy="7287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1,689 litres</a:t>
              </a:r>
              <a:endParaRPr b="0" i="0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17"/>
            <p:cNvSpPr/>
            <p:nvPr/>
          </p:nvSpPr>
          <p:spPr>
            <a:xfrm>
              <a:off x="2157853" y="4341522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17"/>
            <p:cNvSpPr txBox="1"/>
            <p:nvPr/>
          </p:nvSpPr>
          <p:spPr>
            <a:xfrm>
              <a:off x="2328532" y="4437869"/>
              <a:ext cx="310174" cy="47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</a:t>
              </a:r>
              <a:endParaRPr b="1" i="0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58" name="Google Shape;258;p117"/>
          <p:cNvGrpSpPr/>
          <p:nvPr/>
        </p:nvGrpSpPr>
        <p:grpSpPr>
          <a:xfrm>
            <a:off x="2157853" y="2403178"/>
            <a:ext cx="5827594" cy="728746"/>
            <a:chOff x="2157853" y="2403178"/>
            <a:chExt cx="5827594" cy="728746"/>
          </a:xfrm>
        </p:grpSpPr>
        <p:sp>
          <p:nvSpPr>
            <p:cNvPr id="259" name="Google Shape;259;p117"/>
            <p:cNvSpPr/>
            <p:nvPr/>
          </p:nvSpPr>
          <p:spPr>
            <a:xfrm>
              <a:off x="3040484" y="2403179"/>
              <a:ext cx="4944963" cy="7287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17"/>
            <p:cNvSpPr/>
            <p:nvPr/>
          </p:nvSpPr>
          <p:spPr>
            <a:xfrm>
              <a:off x="2157853" y="2441785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17"/>
            <p:cNvSpPr txBox="1"/>
            <p:nvPr/>
          </p:nvSpPr>
          <p:spPr>
            <a:xfrm>
              <a:off x="2328532" y="2538132"/>
              <a:ext cx="310174" cy="47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</a:t>
              </a:r>
              <a:endParaRPr b="1" i="0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2" name="Google Shape;262;p117"/>
            <p:cNvSpPr txBox="1"/>
            <p:nvPr/>
          </p:nvSpPr>
          <p:spPr>
            <a:xfrm>
              <a:off x="3180397" y="2403178"/>
              <a:ext cx="4721520" cy="723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75" lIns="80175" spcFirstLastPara="1" rIns="80175" wrap="square" tIns="40075">
              <a:norm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56"/>
                <a:buFont typeface="Arial"/>
                <a:buNone/>
              </a:pPr>
              <a:r>
                <a:rPr b="0" i="0" lang="en-GB" sz="2456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534 litres</a:t>
              </a:r>
              <a:endParaRPr b="0" i="0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117"/>
          <p:cNvGrpSpPr/>
          <p:nvPr/>
        </p:nvGrpSpPr>
        <p:grpSpPr>
          <a:xfrm>
            <a:off x="2157853" y="3358355"/>
            <a:ext cx="5792094" cy="734152"/>
            <a:chOff x="2157853" y="3358355"/>
            <a:chExt cx="5792094" cy="734152"/>
          </a:xfrm>
        </p:grpSpPr>
        <p:grpSp>
          <p:nvGrpSpPr>
            <p:cNvPr id="264" name="Google Shape;264;p117"/>
            <p:cNvGrpSpPr/>
            <p:nvPr/>
          </p:nvGrpSpPr>
          <p:grpSpPr>
            <a:xfrm>
              <a:off x="2157853" y="3391653"/>
              <a:ext cx="651532" cy="651532"/>
              <a:chOff x="2157853" y="3391653"/>
              <a:chExt cx="651532" cy="651532"/>
            </a:xfrm>
          </p:grpSpPr>
          <p:sp>
            <p:nvSpPr>
              <p:cNvPr id="265" name="Google Shape;265;p117"/>
              <p:cNvSpPr/>
              <p:nvPr/>
            </p:nvSpPr>
            <p:spPr>
              <a:xfrm>
                <a:off x="2157853" y="3391653"/>
                <a:ext cx="651532" cy="651532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79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117"/>
              <p:cNvSpPr txBox="1"/>
              <p:nvPr/>
            </p:nvSpPr>
            <p:spPr>
              <a:xfrm>
                <a:off x="2328532" y="3488000"/>
                <a:ext cx="310174" cy="4702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GB" sz="2456" u="none" cap="none" strike="noStrike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B</a:t>
                </a:r>
                <a:endParaRPr b="1" i="0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67" name="Google Shape;267;p117"/>
            <p:cNvSpPr txBox="1"/>
            <p:nvPr/>
          </p:nvSpPr>
          <p:spPr>
            <a:xfrm>
              <a:off x="3180397" y="3358355"/>
              <a:ext cx="4769550" cy="734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75" lIns="80175" spcFirstLastPara="1" rIns="80175" wrap="square" tIns="40075">
              <a:norm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56"/>
                <a:buFont typeface="Arial"/>
                <a:buNone/>
              </a:pPr>
              <a:r>
                <a:rPr b="0" i="0" lang="en-GB" sz="2456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967 litres</a:t>
              </a:r>
              <a:endParaRPr b="0" i="0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p117"/>
          <p:cNvSpPr txBox="1"/>
          <p:nvPr/>
        </p:nvSpPr>
        <p:spPr>
          <a:xfrm>
            <a:off x="3180397" y="4302527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6"/>
              <a:buFont typeface="Arial"/>
              <a:buNone/>
            </a:pPr>
            <a:r>
              <a:t/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9" name="Google Shape;269;p117"/>
          <p:cNvGrpSpPr/>
          <p:nvPr/>
        </p:nvGrpSpPr>
        <p:grpSpPr>
          <a:xfrm>
            <a:off x="2157853" y="5244806"/>
            <a:ext cx="5792094" cy="734152"/>
            <a:chOff x="2157853" y="5244806"/>
            <a:chExt cx="5792094" cy="734152"/>
          </a:xfrm>
        </p:grpSpPr>
        <p:sp>
          <p:nvSpPr>
            <p:cNvPr id="270" name="Google Shape;270;p117"/>
            <p:cNvSpPr/>
            <p:nvPr/>
          </p:nvSpPr>
          <p:spPr>
            <a:xfrm>
              <a:off x="2157853" y="5291391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1" name="Google Shape;271;p117"/>
            <p:cNvGrpSpPr/>
            <p:nvPr/>
          </p:nvGrpSpPr>
          <p:grpSpPr>
            <a:xfrm>
              <a:off x="2328532" y="5244806"/>
              <a:ext cx="5621415" cy="734152"/>
              <a:chOff x="2328532" y="5244806"/>
              <a:chExt cx="5621415" cy="734152"/>
            </a:xfrm>
          </p:grpSpPr>
          <p:sp>
            <p:nvSpPr>
              <p:cNvPr id="272" name="Google Shape;272;p117"/>
              <p:cNvSpPr txBox="1"/>
              <p:nvPr/>
            </p:nvSpPr>
            <p:spPr>
              <a:xfrm>
                <a:off x="2328532" y="5387738"/>
                <a:ext cx="310174" cy="4702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GB" sz="2456" u="none" cap="none" strike="noStrike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D</a:t>
                </a:r>
                <a:endParaRPr b="1" i="0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3" name="Google Shape;273;p117"/>
              <p:cNvSpPr txBox="1"/>
              <p:nvPr/>
            </p:nvSpPr>
            <p:spPr>
              <a:xfrm>
                <a:off x="3180397" y="5244806"/>
                <a:ext cx="4769550" cy="7341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0075" lIns="80175" spcFirstLastPara="1" rIns="80175" wrap="square" tIns="40075">
                <a:norm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2060"/>
                  </a:buClr>
                  <a:buSzPts val="2456"/>
                  <a:buFont typeface="Arial"/>
                  <a:buNone/>
                </a:pPr>
                <a:r>
                  <a:rPr b="0" i="0" lang="en-GB" sz="2456" u="none" cap="none" strike="noStrike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2,727 litres</a:t>
                </a:r>
                <a:endParaRPr b="0" i="0" sz="2456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4" name="Google Shape;274;p117"/>
          <p:cNvSpPr txBox="1"/>
          <p:nvPr/>
        </p:nvSpPr>
        <p:spPr>
          <a:xfrm>
            <a:off x="167055" y="1375116"/>
            <a:ext cx="1069181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many litres of water does it take to create one T-shirt? </a:t>
            </a:r>
            <a:endParaRPr/>
          </a:p>
        </p:txBody>
      </p:sp>
      <p:pic>
        <p:nvPicPr>
          <p:cNvPr id="275" name="Google Shape;275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5906" y="5439836"/>
            <a:ext cx="5059019" cy="164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8"/>
          <p:cNvSpPr/>
          <p:nvPr/>
        </p:nvSpPr>
        <p:spPr>
          <a:xfrm>
            <a:off x="1247893" y="6594435"/>
            <a:ext cx="24080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Studentbook B1+, page 123</a:t>
            </a:r>
            <a:endParaRPr/>
          </a:p>
        </p:txBody>
      </p:sp>
      <p:pic>
        <p:nvPicPr>
          <p:cNvPr id="281" name="Google Shape;281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029" y="4477295"/>
            <a:ext cx="5915850" cy="1923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1879" y="94129"/>
            <a:ext cx="3377579" cy="714318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9"/>
          <p:cNvSpPr/>
          <p:nvPr/>
        </p:nvSpPr>
        <p:spPr>
          <a:xfrm>
            <a:off x="3040484" y="2403179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19"/>
          <p:cNvSpPr/>
          <p:nvPr/>
        </p:nvSpPr>
        <p:spPr>
          <a:xfrm>
            <a:off x="3040484" y="3353046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19"/>
          <p:cNvSpPr/>
          <p:nvPr/>
        </p:nvSpPr>
        <p:spPr>
          <a:xfrm>
            <a:off x="3092690" y="4293568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1,689 litres</a:t>
            </a:r>
            <a:endParaRPr b="0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19"/>
          <p:cNvSpPr/>
          <p:nvPr/>
        </p:nvSpPr>
        <p:spPr>
          <a:xfrm>
            <a:off x="3040480" y="5234091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19"/>
          <p:cNvSpPr/>
          <p:nvPr/>
        </p:nvSpPr>
        <p:spPr>
          <a:xfrm>
            <a:off x="2157853" y="2441785"/>
            <a:ext cx="651532" cy="65153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19"/>
          <p:cNvSpPr txBox="1"/>
          <p:nvPr/>
        </p:nvSpPr>
        <p:spPr>
          <a:xfrm>
            <a:off x="2328532" y="2538132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119"/>
          <p:cNvSpPr/>
          <p:nvPr/>
        </p:nvSpPr>
        <p:spPr>
          <a:xfrm>
            <a:off x="2157853" y="3391653"/>
            <a:ext cx="651532" cy="65153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19"/>
          <p:cNvSpPr txBox="1"/>
          <p:nvPr/>
        </p:nvSpPr>
        <p:spPr>
          <a:xfrm>
            <a:off x="2328532" y="3488000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119"/>
          <p:cNvSpPr/>
          <p:nvPr/>
        </p:nvSpPr>
        <p:spPr>
          <a:xfrm>
            <a:off x="2157853" y="4341522"/>
            <a:ext cx="651532" cy="65153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19"/>
          <p:cNvSpPr txBox="1"/>
          <p:nvPr/>
        </p:nvSpPr>
        <p:spPr>
          <a:xfrm>
            <a:off x="2328532" y="4437869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Google Shape;297;p119"/>
          <p:cNvSpPr/>
          <p:nvPr/>
        </p:nvSpPr>
        <p:spPr>
          <a:xfrm>
            <a:off x="2157853" y="5291391"/>
            <a:ext cx="651532" cy="651532"/>
          </a:xfrm>
          <a:prstGeom prst="ellipse">
            <a:avLst/>
          </a:prstGeom>
          <a:solidFill>
            <a:srgbClr val="0091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19"/>
          <p:cNvSpPr txBox="1"/>
          <p:nvPr/>
        </p:nvSpPr>
        <p:spPr>
          <a:xfrm>
            <a:off x="2328532" y="5387738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119"/>
          <p:cNvSpPr txBox="1"/>
          <p:nvPr/>
        </p:nvSpPr>
        <p:spPr>
          <a:xfrm>
            <a:off x="3180397" y="2403178"/>
            <a:ext cx="4721520" cy="723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56"/>
              <a:buFont typeface="Arial"/>
              <a:buNone/>
            </a:pPr>
            <a:r>
              <a:rPr b="0" i="0" lang="en-GB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534 litres</a:t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19"/>
          <p:cNvSpPr txBox="1"/>
          <p:nvPr/>
        </p:nvSpPr>
        <p:spPr>
          <a:xfrm>
            <a:off x="3180397" y="3358355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56"/>
              <a:buFont typeface="Arial"/>
              <a:buNone/>
            </a:pPr>
            <a:r>
              <a:rPr b="0" i="0" lang="en-GB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967 litres</a:t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19"/>
          <p:cNvSpPr txBox="1"/>
          <p:nvPr/>
        </p:nvSpPr>
        <p:spPr>
          <a:xfrm>
            <a:off x="3180397" y="4302527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6"/>
              <a:buFont typeface="Arial"/>
              <a:buNone/>
            </a:pPr>
            <a:r>
              <a:t/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19"/>
          <p:cNvSpPr txBox="1"/>
          <p:nvPr/>
        </p:nvSpPr>
        <p:spPr>
          <a:xfrm>
            <a:off x="3180397" y="5244806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56"/>
              <a:buFont typeface="Arial"/>
              <a:buNone/>
            </a:pPr>
            <a:r>
              <a:rPr b="0" i="0" lang="en-GB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2,727 litres</a:t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19"/>
          <p:cNvSpPr txBox="1"/>
          <p:nvPr/>
        </p:nvSpPr>
        <p:spPr>
          <a:xfrm>
            <a:off x="167055" y="1375116"/>
            <a:ext cx="1069181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many litres of water does it take to create one T-shirt? </a:t>
            </a:r>
            <a:endParaRPr/>
          </a:p>
        </p:txBody>
      </p:sp>
      <p:pic>
        <p:nvPicPr>
          <p:cNvPr id="304" name="Google Shape;304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5906" y="5439836"/>
            <a:ext cx="5059019" cy="164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20"/>
          <p:cNvSpPr/>
          <p:nvPr/>
        </p:nvSpPr>
        <p:spPr>
          <a:xfrm>
            <a:off x="3161761" y="2169910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20"/>
          <p:cNvSpPr/>
          <p:nvPr/>
        </p:nvSpPr>
        <p:spPr>
          <a:xfrm>
            <a:off x="3040484" y="3353046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20"/>
          <p:cNvSpPr/>
          <p:nvPr/>
        </p:nvSpPr>
        <p:spPr>
          <a:xfrm>
            <a:off x="3040480" y="5234091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2" name="Google Shape;312;p120"/>
          <p:cNvGrpSpPr/>
          <p:nvPr/>
        </p:nvGrpSpPr>
        <p:grpSpPr>
          <a:xfrm>
            <a:off x="2157853" y="4292900"/>
            <a:ext cx="5967507" cy="728745"/>
            <a:chOff x="2157853" y="4292900"/>
            <a:chExt cx="5967507" cy="728745"/>
          </a:xfrm>
        </p:grpSpPr>
        <p:sp>
          <p:nvSpPr>
            <p:cNvPr id="313" name="Google Shape;313;p120"/>
            <p:cNvSpPr/>
            <p:nvPr/>
          </p:nvSpPr>
          <p:spPr>
            <a:xfrm>
              <a:off x="3180397" y="4292900"/>
              <a:ext cx="4944963" cy="7287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3 bags</a:t>
              </a:r>
              <a:endParaRPr b="0" i="0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20"/>
            <p:cNvSpPr/>
            <p:nvPr/>
          </p:nvSpPr>
          <p:spPr>
            <a:xfrm>
              <a:off x="2157853" y="4341522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20"/>
            <p:cNvSpPr txBox="1"/>
            <p:nvPr/>
          </p:nvSpPr>
          <p:spPr>
            <a:xfrm>
              <a:off x="2328532" y="4437869"/>
              <a:ext cx="310174" cy="47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</a:t>
              </a:r>
              <a:endParaRPr b="1" i="0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16" name="Google Shape;316;p120"/>
          <p:cNvGrpSpPr/>
          <p:nvPr/>
        </p:nvGrpSpPr>
        <p:grpSpPr>
          <a:xfrm>
            <a:off x="2157853" y="2403178"/>
            <a:ext cx="5744064" cy="723437"/>
            <a:chOff x="2157853" y="2403178"/>
            <a:chExt cx="5744064" cy="723437"/>
          </a:xfrm>
        </p:grpSpPr>
        <p:sp>
          <p:nvSpPr>
            <p:cNvPr id="317" name="Google Shape;317;p120"/>
            <p:cNvSpPr/>
            <p:nvPr/>
          </p:nvSpPr>
          <p:spPr>
            <a:xfrm>
              <a:off x="2157853" y="2441785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20"/>
            <p:cNvSpPr txBox="1"/>
            <p:nvPr/>
          </p:nvSpPr>
          <p:spPr>
            <a:xfrm>
              <a:off x="2328532" y="2538132"/>
              <a:ext cx="310174" cy="47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</a:t>
              </a:r>
              <a:endParaRPr b="1" i="0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9" name="Google Shape;319;p120"/>
            <p:cNvSpPr txBox="1"/>
            <p:nvPr/>
          </p:nvSpPr>
          <p:spPr>
            <a:xfrm>
              <a:off x="3180397" y="2403178"/>
              <a:ext cx="4721520" cy="723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75" lIns="80175" spcFirstLastPara="1" rIns="80175" wrap="square" tIns="40075">
              <a:norm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56"/>
                <a:buFont typeface="Arial"/>
                <a:buNone/>
              </a:pPr>
              <a:r>
                <a:rPr b="0" i="0" lang="en-GB" sz="2456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1 bag</a:t>
              </a:r>
              <a:endParaRPr b="0" i="0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120"/>
          <p:cNvGrpSpPr/>
          <p:nvPr/>
        </p:nvGrpSpPr>
        <p:grpSpPr>
          <a:xfrm>
            <a:off x="2157853" y="3358355"/>
            <a:ext cx="5792094" cy="734152"/>
            <a:chOff x="2157853" y="3358355"/>
            <a:chExt cx="5792094" cy="734152"/>
          </a:xfrm>
        </p:grpSpPr>
        <p:sp>
          <p:nvSpPr>
            <p:cNvPr id="321" name="Google Shape;321;p120"/>
            <p:cNvSpPr/>
            <p:nvPr/>
          </p:nvSpPr>
          <p:spPr>
            <a:xfrm>
              <a:off x="2157853" y="3391653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20"/>
            <p:cNvSpPr txBox="1"/>
            <p:nvPr/>
          </p:nvSpPr>
          <p:spPr>
            <a:xfrm>
              <a:off x="2328532" y="3488000"/>
              <a:ext cx="310174" cy="47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</a:t>
              </a:r>
              <a:endParaRPr b="1" i="0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3" name="Google Shape;323;p120"/>
            <p:cNvSpPr txBox="1"/>
            <p:nvPr/>
          </p:nvSpPr>
          <p:spPr>
            <a:xfrm>
              <a:off x="3180397" y="3358355"/>
              <a:ext cx="4769550" cy="734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75" lIns="80175" spcFirstLastPara="1" rIns="80175" wrap="square" tIns="40075">
              <a:norm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56"/>
                <a:buFont typeface="Arial"/>
                <a:buNone/>
              </a:pPr>
              <a:r>
                <a:rPr b="0" i="0" lang="en-GB" sz="2456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2 bags</a:t>
              </a:r>
              <a:endParaRPr b="0" i="0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4" name="Google Shape;324;p120"/>
          <p:cNvSpPr txBox="1"/>
          <p:nvPr/>
        </p:nvSpPr>
        <p:spPr>
          <a:xfrm>
            <a:off x="3180397" y="4302527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6"/>
              <a:buFont typeface="Arial"/>
              <a:buNone/>
            </a:pPr>
            <a:r>
              <a:t/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5" name="Google Shape;325;p120"/>
          <p:cNvGrpSpPr/>
          <p:nvPr/>
        </p:nvGrpSpPr>
        <p:grpSpPr>
          <a:xfrm>
            <a:off x="2157853" y="5244806"/>
            <a:ext cx="5792094" cy="734152"/>
            <a:chOff x="2157853" y="5244806"/>
            <a:chExt cx="5792094" cy="734152"/>
          </a:xfrm>
        </p:grpSpPr>
        <p:sp>
          <p:nvSpPr>
            <p:cNvPr id="326" name="Google Shape;326;p120"/>
            <p:cNvSpPr/>
            <p:nvPr/>
          </p:nvSpPr>
          <p:spPr>
            <a:xfrm>
              <a:off x="2157853" y="5291391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20"/>
            <p:cNvSpPr txBox="1"/>
            <p:nvPr/>
          </p:nvSpPr>
          <p:spPr>
            <a:xfrm>
              <a:off x="2328532" y="5387738"/>
              <a:ext cx="310174" cy="47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</a:t>
              </a:r>
              <a:endParaRPr b="1" i="0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8" name="Google Shape;328;p120"/>
            <p:cNvSpPr txBox="1"/>
            <p:nvPr/>
          </p:nvSpPr>
          <p:spPr>
            <a:xfrm>
              <a:off x="3180397" y="5244806"/>
              <a:ext cx="4769550" cy="734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75" lIns="80175" spcFirstLastPara="1" rIns="80175" wrap="square" tIns="40075">
              <a:norm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56"/>
                <a:buFont typeface="Arial"/>
                <a:buNone/>
              </a:pPr>
              <a:r>
                <a:rPr b="0" i="0" lang="en-GB" sz="2456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4 bags</a:t>
              </a:r>
              <a:endParaRPr b="0" i="0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120"/>
          <p:cNvSpPr txBox="1"/>
          <p:nvPr/>
        </p:nvSpPr>
        <p:spPr>
          <a:xfrm>
            <a:off x="1" y="1270082"/>
            <a:ext cx="10301468" cy="1189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UK, out of every 5 bags of food bought, how many get thrown away?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21"/>
          <p:cNvSpPr txBox="1"/>
          <p:nvPr>
            <p:ph idx="1" type="subTitle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SzPts val="3086"/>
              <a:buNone/>
            </a:pPr>
            <a:r>
              <a:t/>
            </a:r>
            <a:endParaRPr/>
          </a:p>
        </p:txBody>
      </p:sp>
      <p:pic>
        <p:nvPicPr>
          <p:cNvPr id="335" name="Google Shape;335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64412"/>
            <a:ext cx="10691813" cy="463084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21"/>
          <p:cNvSpPr txBox="1"/>
          <p:nvPr/>
        </p:nvSpPr>
        <p:spPr>
          <a:xfrm>
            <a:off x="238540" y="6864626"/>
            <a:ext cx="23086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Studentbook B1+, page 48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22"/>
          <p:cNvSpPr/>
          <p:nvPr/>
        </p:nvSpPr>
        <p:spPr>
          <a:xfrm>
            <a:off x="3040484" y="2403179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22"/>
          <p:cNvSpPr/>
          <p:nvPr/>
        </p:nvSpPr>
        <p:spPr>
          <a:xfrm>
            <a:off x="3040484" y="3353046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22"/>
          <p:cNvSpPr/>
          <p:nvPr/>
        </p:nvSpPr>
        <p:spPr>
          <a:xfrm>
            <a:off x="3180397" y="4292900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 bags</a:t>
            </a:r>
            <a:endParaRPr b="0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22"/>
          <p:cNvSpPr/>
          <p:nvPr/>
        </p:nvSpPr>
        <p:spPr>
          <a:xfrm>
            <a:off x="3040480" y="5234091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22"/>
          <p:cNvSpPr/>
          <p:nvPr/>
        </p:nvSpPr>
        <p:spPr>
          <a:xfrm>
            <a:off x="2157853" y="2441785"/>
            <a:ext cx="651532" cy="651532"/>
          </a:xfrm>
          <a:prstGeom prst="ellipse">
            <a:avLst/>
          </a:prstGeom>
          <a:solidFill>
            <a:srgbClr val="0091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22"/>
          <p:cNvSpPr txBox="1"/>
          <p:nvPr/>
        </p:nvSpPr>
        <p:spPr>
          <a:xfrm>
            <a:off x="2328532" y="2538132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7" name="Google Shape;347;p122"/>
          <p:cNvSpPr/>
          <p:nvPr/>
        </p:nvSpPr>
        <p:spPr>
          <a:xfrm>
            <a:off x="2157853" y="3391653"/>
            <a:ext cx="651532" cy="65153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22"/>
          <p:cNvSpPr txBox="1"/>
          <p:nvPr/>
        </p:nvSpPr>
        <p:spPr>
          <a:xfrm>
            <a:off x="2328532" y="3488000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p122"/>
          <p:cNvSpPr/>
          <p:nvPr/>
        </p:nvSpPr>
        <p:spPr>
          <a:xfrm>
            <a:off x="2157853" y="4341522"/>
            <a:ext cx="651532" cy="65153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22"/>
          <p:cNvSpPr txBox="1"/>
          <p:nvPr/>
        </p:nvSpPr>
        <p:spPr>
          <a:xfrm>
            <a:off x="2328532" y="4437869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p122"/>
          <p:cNvSpPr/>
          <p:nvPr/>
        </p:nvSpPr>
        <p:spPr>
          <a:xfrm>
            <a:off x="2157853" y="5291391"/>
            <a:ext cx="651532" cy="65153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22"/>
          <p:cNvSpPr txBox="1"/>
          <p:nvPr/>
        </p:nvSpPr>
        <p:spPr>
          <a:xfrm>
            <a:off x="2328532" y="5387738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3" name="Google Shape;353;p122"/>
          <p:cNvSpPr txBox="1"/>
          <p:nvPr/>
        </p:nvSpPr>
        <p:spPr>
          <a:xfrm>
            <a:off x="3180397" y="2403178"/>
            <a:ext cx="4721520" cy="723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56"/>
              <a:buFont typeface="Arial"/>
              <a:buNone/>
            </a:pPr>
            <a:r>
              <a:rPr b="0" i="0" lang="en-GB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1 bag</a:t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22"/>
          <p:cNvSpPr txBox="1"/>
          <p:nvPr/>
        </p:nvSpPr>
        <p:spPr>
          <a:xfrm>
            <a:off x="3180397" y="3358355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56"/>
              <a:buFont typeface="Arial"/>
              <a:buNone/>
            </a:pPr>
            <a:r>
              <a:rPr b="0" i="0" lang="en-GB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 bags</a:t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22"/>
          <p:cNvSpPr txBox="1"/>
          <p:nvPr/>
        </p:nvSpPr>
        <p:spPr>
          <a:xfrm>
            <a:off x="3180397" y="4302527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6"/>
              <a:buFont typeface="Arial"/>
              <a:buNone/>
            </a:pPr>
            <a:r>
              <a:t/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22"/>
          <p:cNvSpPr txBox="1"/>
          <p:nvPr/>
        </p:nvSpPr>
        <p:spPr>
          <a:xfrm>
            <a:off x="3180397" y="5244806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56"/>
              <a:buFont typeface="Arial"/>
              <a:buNone/>
            </a:pPr>
            <a:r>
              <a:rPr b="0" i="0" lang="en-GB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 bags</a:t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22"/>
          <p:cNvSpPr txBox="1"/>
          <p:nvPr/>
        </p:nvSpPr>
        <p:spPr>
          <a:xfrm>
            <a:off x="1" y="1258508"/>
            <a:ext cx="10301468" cy="1189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UK, out of every 5 bags of food bought, how many get thrown away?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23"/>
          <p:cNvSpPr/>
          <p:nvPr/>
        </p:nvSpPr>
        <p:spPr>
          <a:xfrm>
            <a:off x="3040484" y="3353046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3" name="Google Shape;363;p123"/>
          <p:cNvGrpSpPr/>
          <p:nvPr/>
        </p:nvGrpSpPr>
        <p:grpSpPr>
          <a:xfrm>
            <a:off x="2157853" y="2403179"/>
            <a:ext cx="5827594" cy="728745"/>
            <a:chOff x="2157853" y="2403179"/>
            <a:chExt cx="5827594" cy="728745"/>
          </a:xfrm>
        </p:grpSpPr>
        <p:sp>
          <p:nvSpPr>
            <p:cNvPr id="364" name="Google Shape;364;p123"/>
            <p:cNvSpPr/>
            <p:nvPr/>
          </p:nvSpPr>
          <p:spPr>
            <a:xfrm>
              <a:off x="3040484" y="2403179"/>
              <a:ext cx="4944963" cy="7287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500,000,000 500,000,000 </a:t>
              </a:r>
              <a:endParaRPr b="0" i="0" sz="1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500,000,000 </a:t>
              </a:r>
              <a:endParaRPr b="0" i="0" sz="1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30,000,000 people</a:t>
              </a:r>
              <a:endParaRPr b="0" i="0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23"/>
            <p:cNvSpPr/>
            <p:nvPr/>
          </p:nvSpPr>
          <p:spPr>
            <a:xfrm>
              <a:off x="2157853" y="2441785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23"/>
            <p:cNvSpPr txBox="1"/>
            <p:nvPr/>
          </p:nvSpPr>
          <p:spPr>
            <a:xfrm>
              <a:off x="2328532" y="2538132"/>
              <a:ext cx="310174" cy="47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</a:t>
              </a:r>
              <a:endParaRPr b="1" i="0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67" name="Google Shape;367;p123"/>
          <p:cNvGrpSpPr/>
          <p:nvPr/>
        </p:nvGrpSpPr>
        <p:grpSpPr>
          <a:xfrm>
            <a:off x="2157853" y="4292900"/>
            <a:ext cx="5967507" cy="728745"/>
            <a:chOff x="2157853" y="4292900"/>
            <a:chExt cx="5967507" cy="728745"/>
          </a:xfrm>
        </p:grpSpPr>
        <p:sp>
          <p:nvSpPr>
            <p:cNvPr id="368" name="Google Shape;368;p123"/>
            <p:cNvSpPr/>
            <p:nvPr/>
          </p:nvSpPr>
          <p:spPr>
            <a:xfrm>
              <a:off x="3180397" y="4292900"/>
              <a:ext cx="4944963" cy="7287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1,000,000,000 people</a:t>
              </a:r>
              <a:endParaRPr b="0" i="0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23"/>
            <p:cNvSpPr/>
            <p:nvPr/>
          </p:nvSpPr>
          <p:spPr>
            <a:xfrm>
              <a:off x="2157853" y="4341522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23"/>
            <p:cNvSpPr txBox="1"/>
            <p:nvPr/>
          </p:nvSpPr>
          <p:spPr>
            <a:xfrm>
              <a:off x="2328532" y="4437869"/>
              <a:ext cx="310174" cy="47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</a:t>
              </a:r>
              <a:endParaRPr b="1" i="0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71" name="Google Shape;371;p123"/>
          <p:cNvGrpSpPr/>
          <p:nvPr/>
        </p:nvGrpSpPr>
        <p:grpSpPr>
          <a:xfrm>
            <a:off x="2141845" y="5234091"/>
            <a:ext cx="5843598" cy="744867"/>
            <a:chOff x="2141845" y="5234091"/>
            <a:chExt cx="5843598" cy="744867"/>
          </a:xfrm>
        </p:grpSpPr>
        <p:sp>
          <p:nvSpPr>
            <p:cNvPr id="372" name="Google Shape;372;p123"/>
            <p:cNvSpPr/>
            <p:nvPr/>
          </p:nvSpPr>
          <p:spPr>
            <a:xfrm>
              <a:off x="2141845" y="5327426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23"/>
            <p:cNvSpPr/>
            <p:nvPr/>
          </p:nvSpPr>
          <p:spPr>
            <a:xfrm>
              <a:off x="3040480" y="5234091"/>
              <a:ext cx="4944963" cy="7287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 2,500,000,000 people</a:t>
              </a:r>
              <a:endParaRPr b="0" i="0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23"/>
            <p:cNvSpPr txBox="1"/>
            <p:nvPr/>
          </p:nvSpPr>
          <p:spPr>
            <a:xfrm>
              <a:off x="2328532" y="5387738"/>
              <a:ext cx="310174" cy="47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</a:t>
              </a:r>
              <a:endParaRPr b="1" i="0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75" name="Google Shape;375;p123"/>
          <p:cNvSpPr txBox="1"/>
          <p:nvPr/>
        </p:nvSpPr>
        <p:spPr>
          <a:xfrm>
            <a:off x="3180397" y="2403178"/>
            <a:ext cx="4721520" cy="723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56"/>
              <a:buFont typeface="Arial"/>
              <a:buNone/>
            </a:pPr>
            <a:r>
              <a:rPr b="0" i="0" lang="en-GB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6" name="Google Shape;376;p123"/>
          <p:cNvGrpSpPr/>
          <p:nvPr/>
        </p:nvGrpSpPr>
        <p:grpSpPr>
          <a:xfrm>
            <a:off x="2157853" y="3358355"/>
            <a:ext cx="5792094" cy="734152"/>
            <a:chOff x="2157853" y="3358355"/>
            <a:chExt cx="5792094" cy="734152"/>
          </a:xfrm>
        </p:grpSpPr>
        <p:sp>
          <p:nvSpPr>
            <p:cNvPr id="377" name="Google Shape;377;p123"/>
            <p:cNvSpPr/>
            <p:nvPr/>
          </p:nvSpPr>
          <p:spPr>
            <a:xfrm>
              <a:off x="2157853" y="3391653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23"/>
            <p:cNvSpPr txBox="1"/>
            <p:nvPr/>
          </p:nvSpPr>
          <p:spPr>
            <a:xfrm>
              <a:off x="2328532" y="3488000"/>
              <a:ext cx="310174" cy="47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</a:t>
              </a:r>
              <a:endParaRPr b="1" i="0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9" name="Google Shape;379;p123"/>
            <p:cNvSpPr txBox="1"/>
            <p:nvPr/>
          </p:nvSpPr>
          <p:spPr>
            <a:xfrm>
              <a:off x="3180397" y="3358355"/>
              <a:ext cx="4769550" cy="734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75" lIns="80175" spcFirstLastPara="1" rIns="80175" wrap="square" tIns="40075">
              <a:norm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500,000,000 </a:t>
              </a:r>
              <a:r>
                <a:rPr b="0" i="0" lang="en-GB" sz="24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people </a:t>
              </a:r>
              <a:r>
                <a:rPr b="0" i="0" lang="en-GB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i="0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0" name="Google Shape;380;p123"/>
          <p:cNvSpPr txBox="1"/>
          <p:nvPr/>
        </p:nvSpPr>
        <p:spPr>
          <a:xfrm>
            <a:off x="3180397" y="4302527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6"/>
              <a:buFont typeface="Arial"/>
              <a:buNone/>
            </a:pPr>
            <a:r>
              <a:t/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23"/>
          <p:cNvSpPr txBox="1"/>
          <p:nvPr/>
        </p:nvSpPr>
        <p:spPr>
          <a:xfrm>
            <a:off x="3180397" y="5244806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6"/>
              <a:buFont typeface="Arial"/>
              <a:buNone/>
            </a:pPr>
            <a:r>
              <a:t/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23"/>
          <p:cNvSpPr txBox="1"/>
          <p:nvPr/>
        </p:nvSpPr>
        <p:spPr>
          <a:xfrm>
            <a:off x="167055" y="1295604"/>
            <a:ext cx="1069181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many people around the world do not have easy access to electricity?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7"/>
          <p:cNvSpPr txBox="1"/>
          <p:nvPr>
            <p:ph type="ctrTitle"/>
          </p:nvPr>
        </p:nvSpPr>
        <p:spPr>
          <a:xfrm>
            <a:off x="1336477" y="1850697"/>
            <a:ext cx="80190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50"/>
              <a:buNone/>
            </a:pPr>
            <a:r>
              <a:rPr b="1" lang="en-GB"/>
              <a:t>B1 Student’s Book </a:t>
            </a:r>
            <a:br>
              <a:rPr b="1" lang="en-GB"/>
            </a:br>
            <a:r>
              <a:rPr b="1" lang="en-GB"/>
              <a:t>related questions</a:t>
            </a:r>
            <a:endParaRPr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8139" y="1046921"/>
            <a:ext cx="7313657" cy="5465832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124"/>
          <p:cNvSpPr txBox="1"/>
          <p:nvPr/>
        </p:nvSpPr>
        <p:spPr>
          <a:xfrm>
            <a:off x="238540" y="6864626"/>
            <a:ext cx="23086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Studentbook B1+, page 75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25"/>
          <p:cNvSpPr/>
          <p:nvPr/>
        </p:nvSpPr>
        <p:spPr>
          <a:xfrm>
            <a:off x="2141845" y="5327426"/>
            <a:ext cx="651532" cy="65153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25"/>
          <p:cNvSpPr/>
          <p:nvPr/>
        </p:nvSpPr>
        <p:spPr>
          <a:xfrm>
            <a:off x="3040484" y="2403179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500,000,000 500,000,000 </a:t>
            </a:r>
            <a:endParaRPr b="0" i="0" sz="1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500,000,000 </a:t>
            </a:r>
            <a:endParaRPr b="0" i="0" sz="1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30,000,000 people</a:t>
            </a:r>
            <a:endParaRPr b="0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25"/>
          <p:cNvSpPr/>
          <p:nvPr/>
        </p:nvSpPr>
        <p:spPr>
          <a:xfrm>
            <a:off x="3040484" y="3353046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25"/>
          <p:cNvSpPr/>
          <p:nvPr/>
        </p:nvSpPr>
        <p:spPr>
          <a:xfrm>
            <a:off x="3180397" y="4292900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1,000,000,000 people</a:t>
            </a:r>
            <a:endParaRPr b="0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25"/>
          <p:cNvSpPr/>
          <p:nvPr/>
        </p:nvSpPr>
        <p:spPr>
          <a:xfrm>
            <a:off x="3040480" y="5234091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2,500,000,000 people</a:t>
            </a:r>
            <a:endParaRPr b="0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25"/>
          <p:cNvSpPr/>
          <p:nvPr/>
        </p:nvSpPr>
        <p:spPr>
          <a:xfrm>
            <a:off x="2157853" y="2441785"/>
            <a:ext cx="651532" cy="65153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25"/>
          <p:cNvSpPr txBox="1"/>
          <p:nvPr/>
        </p:nvSpPr>
        <p:spPr>
          <a:xfrm>
            <a:off x="2328532" y="2538132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125"/>
          <p:cNvSpPr/>
          <p:nvPr/>
        </p:nvSpPr>
        <p:spPr>
          <a:xfrm>
            <a:off x="2157853" y="3391653"/>
            <a:ext cx="651532" cy="65153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25"/>
          <p:cNvSpPr txBox="1"/>
          <p:nvPr/>
        </p:nvSpPr>
        <p:spPr>
          <a:xfrm>
            <a:off x="2328532" y="3488000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125"/>
          <p:cNvSpPr/>
          <p:nvPr/>
        </p:nvSpPr>
        <p:spPr>
          <a:xfrm>
            <a:off x="2157853" y="4341522"/>
            <a:ext cx="651532" cy="651532"/>
          </a:xfrm>
          <a:prstGeom prst="ellipse">
            <a:avLst/>
          </a:prstGeom>
          <a:solidFill>
            <a:srgbClr val="0091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25"/>
          <p:cNvSpPr txBox="1"/>
          <p:nvPr/>
        </p:nvSpPr>
        <p:spPr>
          <a:xfrm>
            <a:off x="2328532" y="4437869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4" name="Google Shape;404;p125"/>
          <p:cNvSpPr txBox="1"/>
          <p:nvPr/>
        </p:nvSpPr>
        <p:spPr>
          <a:xfrm>
            <a:off x="2328532" y="5387738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5" name="Google Shape;405;p125"/>
          <p:cNvSpPr txBox="1"/>
          <p:nvPr/>
        </p:nvSpPr>
        <p:spPr>
          <a:xfrm>
            <a:off x="3180397" y="2403178"/>
            <a:ext cx="4721520" cy="723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56"/>
              <a:buFont typeface="Arial"/>
              <a:buNone/>
            </a:pPr>
            <a:r>
              <a:rPr b="0" i="0" lang="en-GB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25"/>
          <p:cNvSpPr txBox="1"/>
          <p:nvPr/>
        </p:nvSpPr>
        <p:spPr>
          <a:xfrm>
            <a:off x="3180397" y="3358355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500,000,000 </a:t>
            </a:r>
            <a:r>
              <a:rPr b="0" i="0" lang="en-GB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people 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25"/>
          <p:cNvSpPr txBox="1"/>
          <p:nvPr/>
        </p:nvSpPr>
        <p:spPr>
          <a:xfrm>
            <a:off x="3180397" y="4302527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6"/>
              <a:buFont typeface="Arial"/>
              <a:buNone/>
            </a:pPr>
            <a:r>
              <a:t/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25"/>
          <p:cNvSpPr txBox="1"/>
          <p:nvPr/>
        </p:nvSpPr>
        <p:spPr>
          <a:xfrm>
            <a:off x="3180397" y="5244806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6"/>
              <a:buFont typeface="Arial"/>
              <a:buNone/>
            </a:pPr>
            <a:r>
              <a:t/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25"/>
          <p:cNvSpPr txBox="1"/>
          <p:nvPr/>
        </p:nvSpPr>
        <p:spPr>
          <a:xfrm>
            <a:off x="167055" y="1308856"/>
            <a:ext cx="1069181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many people around the world do not have easy access to electricity?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26"/>
          <p:cNvSpPr txBox="1"/>
          <p:nvPr>
            <p:ph type="ctrTitle"/>
          </p:nvPr>
        </p:nvSpPr>
        <p:spPr>
          <a:xfrm>
            <a:off x="1336477" y="1237197"/>
            <a:ext cx="8018860" cy="2631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50"/>
              <a:buNone/>
            </a:pPr>
            <a:r>
              <a:rPr b="1" lang="en-GB"/>
              <a:t>B2 Student’s Book </a:t>
            </a:r>
            <a:br>
              <a:rPr b="1" lang="en-GB"/>
            </a:br>
            <a:r>
              <a:rPr b="1" lang="en-GB"/>
              <a:t>related questions</a:t>
            </a:r>
            <a:endParaRPr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27"/>
          <p:cNvSpPr/>
          <p:nvPr/>
        </p:nvSpPr>
        <p:spPr>
          <a:xfrm>
            <a:off x="3040484" y="3353046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0" name="Google Shape;420;p127"/>
          <p:cNvGrpSpPr/>
          <p:nvPr/>
        </p:nvGrpSpPr>
        <p:grpSpPr>
          <a:xfrm>
            <a:off x="2157853" y="2403179"/>
            <a:ext cx="5827594" cy="728745"/>
            <a:chOff x="2157853" y="2403179"/>
            <a:chExt cx="5827594" cy="728745"/>
          </a:xfrm>
        </p:grpSpPr>
        <p:sp>
          <p:nvSpPr>
            <p:cNvPr id="421" name="Google Shape;421;p127"/>
            <p:cNvSpPr/>
            <p:nvPr/>
          </p:nvSpPr>
          <p:spPr>
            <a:xfrm>
              <a:off x="3040484" y="2403179"/>
              <a:ext cx="4944963" cy="7287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500,000,000 500,000,000 </a:t>
              </a:r>
              <a:endParaRPr b="0" i="0" sz="1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500,000,000 </a:t>
              </a:r>
              <a:endParaRPr b="0" i="0" sz="1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8 billion</a:t>
              </a:r>
              <a:endParaRPr b="0" i="0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27"/>
            <p:cNvSpPr/>
            <p:nvPr/>
          </p:nvSpPr>
          <p:spPr>
            <a:xfrm>
              <a:off x="2157853" y="2441785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27"/>
            <p:cNvSpPr txBox="1"/>
            <p:nvPr/>
          </p:nvSpPr>
          <p:spPr>
            <a:xfrm>
              <a:off x="2328532" y="2538132"/>
              <a:ext cx="310174" cy="47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</a:t>
              </a:r>
              <a:endParaRPr b="1" i="0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24" name="Google Shape;424;p127"/>
          <p:cNvGrpSpPr/>
          <p:nvPr/>
        </p:nvGrpSpPr>
        <p:grpSpPr>
          <a:xfrm>
            <a:off x="2157853" y="4302915"/>
            <a:ext cx="5967507" cy="728745"/>
            <a:chOff x="2157853" y="4302915"/>
            <a:chExt cx="5967507" cy="728745"/>
          </a:xfrm>
        </p:grpSpPr>
        <p:sp>
          <p:nvSpPr>
            <p:cNvPr id="425" name="Google Shape;425;p127"/>
            <p:cNvSpPr/>
            <p:nvPr/>
          </p:nvSpPr>
          <p:spPr>
            <a:xfrm>
              <a:off x="3180397" y="4302915"/>
              <a:ext cx="4944963" cy="7287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12 billion</a:t>
              </a:r>
              <a:endParaRPr b="0" i="0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27"/>
            <p:cNvSpPr/>
            <p:nvPr/>
          </p:nvSpPr>
          <p:spPr>
            <a:xfrm>
              <a:off x="2157853" y="4341522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27"/>
            <p:cNvSpPr txBox="1"/>
            <p:nvPr/>
          </p:nvSpPr>
          <p:spPr>
            <a:xfrm>
              <a:off x="2328532" y="4437869"/>
              <a:ext cx="310174" cy="47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</a:t>
              </a:r>
              <a:endParaRPr b="1" i="0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28" name="Google Shape;428;p127"/>
          <p:cNvGrpSpPr/>
          <p:nvPr/>
        </p:nvGrpSpPr>
        <p:grpSpPr>
          <a:xfrm>
            <a:off x="2141845" y="5234091"/>
            <a:ext cx="5843598" cy="744867"/>
            <a:chOff x="2141845" y="5234091"/>
            <a:chExt cx="5843598" cy="744867"/>
          </a:xfrm>
        </p:grpSpPr>
        <p:sp>
          <p:nvSpPr>
            <p:cNvPr id="429" name="Google Shape;429;p127"/>
            <p:cNvSpPr/>
            <p:nvPr/>
          </p:nvSpPr>
          <p:spPr>
            <a:xfrm>
              <a:off x="2141845" y="5327426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27"/>
            <p:cNvSpPr/>
            <p:nvPr/>
          </p:nvSpPr>
          <p:spPr>
            <a:xfrm>
              <a:off x="3040480" y="5234091"/>
              <a:ext cx="4944963" cy="7287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14 billion</a:t>
              </a:r>
              <a:endParaRPr b="0" i="0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27"/>
            <p:cNvSpPr txBox="1"/>
            <p:nvPr/>
          </p:nvSpPr>
          <p:spPr>
            <a:xfrm>
              <a:off x="2328532" y="5387738"/>
              <a:ext cx="310174" cy="47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</a:t>
              </a:r>
              <a:endParaRPr b="1" i="0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32" name="Google Shape;432;p127"/>
          <p:cNvSpPr txBox="1"/>
          <p:nvPr/>
        </p:nvSpPr>
        <p:spPr>
          <a:xfrm>
            <a:off x="3180397" y="2403178"/>
            <a:ext cx="4721520" cy="723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56"/>
              <a:buFont typeface="Arial"/>
              <a:buNone/>
            </a:pPr>
            <a:r>
              <a:rPr b="0" i="0" lang="en-GB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3" name="Google Shape;433;p127"/>
          <p:cNvGrpSpPr/>
          <p:nvPr/>
        </p:nvGrpSpPr>
        <p:grpSpPr>
          <a:xfrm>
            <a:off x="2157853" y="3358355"/>
            <a:ext cx="5792094" cy="734152"/>
            <a:chOff x="2157853" y="3358355"/>
            <a:chExt cx="5792094" cy="734152"/>
          </a:xfrm>
        </p:grpSpPr>
        <p:sp>
          <p:nvSpPr>
            <p:cNvPr id="434" name="Google Shape;434;p127"/>
            <p:cNvSpPr/>
            <p:nvPr/>
          </p:nvSpPr>
          <p:spPr>
            <a:xfrm>
              <a:off x="2157853" y="3391653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27"/>
            <p:cNvSpPr txBox="1"/>
            <p:nvPr/>
          </p:nvSpPr>
          <p:spPr>
            <a:xfrm>
              <a:off x="2328532" y="3488000"/>
              <a:ext cx="310174" cy="47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</a:t>
              </a:r>
              <a:endParaRPr b="1" i="0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6" name="Google Shape;436;p127"/>
            <p:cNvSpPr txBox="1"/>
            <p:nvPr/>
          </p:nvSpPr>
          <p:spPr>
            <a:xfrm>
              <a:off x="3180397" y="3358355"/>
              <a:ext cx="4769550" cy="734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75" lIns="80175" spcFirstLastPara="1" rIns="80175" wrap="square" tIns="40075">
              <a:norm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10 billion</a:t>
              </a:r>
              <a:endParaRPr b="0" i="0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7" name="Google Shape;437;p127"/>
          <p:cNvSpPr txBox="1"/>
          <p:nvPr/>
        </p:nvSpPr>
        <p:spPr>
          <a:xfrm>
            <a:off x="3180397" y="4302527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6"/>
              <a:buFont typeface="Arial"/>
              <a:buNone/>
            </a:pPr>
            <a:r>
              <a:t/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27"/>
          <p:cNvSpPr txBox="1"/>
          <p:nvPr/>
        </p:nvSpPr>
        <p:spPr>
          <a:xfrm>
            <a:off x="3180397" y="5244806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6"/>
              <a:buFont typeface="Arial"/>
              <a:buNone/>
            </a:pPr>
            <a:r>
              <a:t/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27"/>
          <p:cNvSpPr txBox="1"/>
          <p:nvPr/>
        </p:nvSpPr>
        <p:spPr>
          <a:xfrm>
            <a:off x="167055" y="1375116"/>
            <a:ext cx="1036605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expected world population in 2050?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5351" y="1161646"/>
            <a:ext cx="8485729" cy="561786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45" name="Google Shape;445;p128"/>
          <p:cNvSpPr txBox="1"/>
          <p:nvPr/>
        </p:nvSpPr>
        <p:spPr>
          <a:xfrm>
            <a:off x="238540" y="6864626"/>
            <a:ext cx="22044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Studentbook B2, page 59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29"/>
          <p:cNvSpPr/>
          <p:nvPr/>
        </p:nvSpPr>
        <p:spPr>
          <a:xfrm>
            <a:off x="2141845" y="5327426"/>
            <a:ext cx="651532" cy="65153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29"/>
          <p:cNvSpPr/>
          <p:nvPr/>
        </p:nvSpPr>
        <p:spPr>
          <a:xfrm>
            <a:off x="3040484" y="2403179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500,000,000 500,000,000 </a:t>
            </a:r>
            <a:endParaRPr b="0" i="0" sz="1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500,000,000 </a:t>
            </a:r>
            <a:endParaRPr b="0" i="0" sz="1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8 billion</a:t>
            </a:r>
            <a:endParaRPr b="0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29"/>
          <p:cNvSpPr/>
          <p:nvPr/>
        </p:nvSpPr>
        <p:spPr>
          <a:xfrm>
            <a:off x="3040484" y="3353046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29"/>
          <p:cNvSpPr/>
          <p:nvPr/>
        </p:nvSpPr>
        <p:spPr>
          <a:xfrm>
            <a:off x="3180397" y="4302915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12 billion</a:t>
            </a:r>
            <a:endParaRPr b="0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129"/>
          <p:cNvSpPr/>
          <p:nvPr/>
        </p:nvSpPr>
        <p:spPr>
          <a:xfrm>
            <a:off x="3040480" y="5234091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14 billion</a:t>
            </a:r>
            <a:endParaRPr b="0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29"/>
          <p:cNvSpPr/>
          <p:nvPr/>
        </p:nvSpPr>
        <p:spPr>
          <a:xfrm>
            <a:off x="2157853" y="2441785"/>
            <a:ext cx="651532" cy="65153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29"/>
          <p:cNvSpPr txBox="1"/>
          <p:nvPr/>
        </p:nvSpPr>
        <p:spPr>
          <a:xfrm>
            <a:off x="2328532" y="2538132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129"/>
          <p:cNvSpPr/>
          <p:nvPr/>
        </p:nvSpPr>
        <p:spPr>
          <a:xfrm>
            <a:off x="2157853" y="3391653"/>
            <a:ext cx="651532" cy="651532"/>
          </a:xfrm>
          <a:prstGeom prst="ellipse">
            <a:avLst/>
          </a:prstGeom>
          <a:solidFill>
            <a:srgbClr val="0091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129"/>
          <p:cNvSpPr txBox="1"/>
          <p:nvPr/>
        </p:nvSpPr>
        <p:spPr>
          <a:xfrm>
            <a:off x="2328532" y="3488000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129"/>
          <p:cNvSpPr/>
          <p:nvPr/>
        </p:nvSpPr>
        <p:spPr>
          <a:xfrm>
            <a:off x="2157853" y="4341522"/>
            <a:ext cx="651532" cy="65153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129"/>
          <p:cNvSpPr txBox="1"/>
          <p:nvPr/>
        </p:nvSpPr>
        <p:spPr>
          <a:xfrm>
            <a:off x="2328532" y="4437869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1" name="Google Shape;461;p129"/>
          <p:cNvSpPr txBox="1"/>
          <p:nvPr/>
        </p:nvSpPr>
        <p:spPr>
          <a:xfrm>
            <a:off x="2328532" y="5387738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2" name="Google Shape;462;p129"/>
          <p:cNvSpPr txBox="1"/>
          <p:nvPr/>
        </p:nvSpPr>
        <p:spPr>
          <a:xfrm>
            <a:off x="3180397" y="2403178"/>
            <a:ext cx="4721520" cy="723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56"/>
              <a:buFont typeface="Arial"/>
              <a:buNone/>
            </a:pPr>
            <a:r>
              <a:rPr b="0" i="0" lang="en-GB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29"/>
          <p:cNvSpPr txBox="1"/>
          <p:nvPr/>
        </p:nvSpPr>
        <p:spPr>
          <a:xfrm>
            <a:off x="3180397" y="3358355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10 billion</a:t>
            </a:r>
            <a:endParaRPr b="0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29"/>
          <p:cNvSpPr txBox="1"/>
          <p:nvPr/>
        </p:nvSpPr>
        <p:spPr>
          <a:xfrm>
            <a:off x="3180397" y="4302527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6"/>
              <a:buFont typeface="Arial"/>
              <a:buNone/>
            </a:pPr>
            <a:r>
              <a:t/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29"/>
          <p:cNvSpPr txBox="1"/>
          <p:nvPr/>
        </p:nvSpPr>
        <p:spPr>
          <a:xfrm>
            <a:off x="3180397" y="5244806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6"/>
              <a:buFont typeface="Arial"/>
              <a:buNone/>
            </a:pPr>
            <a:r>
              <a:t/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29"/>
          <p:cNvSpPr txBox="1"/>
          <p:nvPr/>
        </p:nvSpPr>
        <p:spPr>
          <a:xfrm>
            <a:off x="167055" y="1375116"/>
            <a:ext cx="1036605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expected world population in 2050?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30"/>
          <p:cNvSpPr/>
          <p:nvPr/>
        </p:nvSpPr>
        <p:spPr>
          <a:xfrm>
            <a:off x="3040484" y="2403179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30"/>
          <p:cNvSpPr/>
          <p:nvPr/>
        </p:nvSpPr>
        <p:spPr>
          <a:xfrm>
            <a:off x="3040480" y="5234091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3" name="Google Shape;473;p130"/>
          <p:cNvGrpSpPr/>
          <p:nvPr/>
        </p:nvGrpSpPr>
        <p:grpSpPr>
          <a:xfrm>
            <a:off x="2157853" y="4292900"/>
            <a:ext cx="5967507" cy="728745"/>
            <a:chOff x="2157853" y="4292900"/>
            <a:chExt cx="5967507" cy="728745"/>
          </a:xfrm>
        </p:grpSpPr>
        <p:sp>
          <p:nvSpPr>
            <p:cNvPr id="474" name="Google Shape;474;p130"/>
            <p:cNvSpPr/>
            <p:nvPr/>
          </p:nvSpPr>
          <p:spPr>
            <a:xfrm>
              <a:off x="3180397" y="4292900"/>
              <a:ext cx="4944963" cy="7287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65%</a:t>
              </a:r>
              <a:endParaRPr b="0" i="0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30"/>
            <p:cNvSpPr/>
            <p:nvPr/>
          </p:nvSpPr>
          <p:spPr>
            <a:xfrm>
              <a:off x="2157853" y="4341522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30"/>
            <p:cNvSpPr txBox="1"/>
            <p:nvPr/>
          </p:nvSpPr>
          <p:spPr>
            <a:xfrm>
              <a:off x="2328532" y="4437869"/>
              <a:ext cx="310174" cy="47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</a:t>
              </a:r>
              <a:endParaRPr b="1" i="0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77" name="Google Shape;477;p130"/>
          <p:cNvGrpSpPr/>
          <p:nvPr/>
        </p:nvGrpSpPr>
        <p:grpSpPr>
          <a:xfrm>
            <a:off x="2157853" y="2403178"/>
            <a:ext cx="5744064" cy="723437"/>
            <a:chOff x="2157853" y="2403178"/>
            <a:chExt cx="5744064" cy="723437"/>
          </a:xfrm>
        </p:grpSpPr>
        <p:sp>
          <p:nvSpPr>
            <p:cNvPr id="478" name="Google Shape;478;p130"/>
            <p:cNvSpPr/>
            <p:nvPr/>
          </p:nvSpPr>
          <p:spPr>
            <a:xfrm>
              <a:off x="2157853" y="2441785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30"/>
            <p:cNvSpPr txBox="1"/>
            <p:nvPr/>
          </p:nvSpPr>
          <p:spPr>
            <a:xfrm>
              <a:off x="2328532" y="2538132"/>
              <a:ext cx="310174" cy="47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</a:t>
              </a:r>
              <a:endParaRPr b="1" i="0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0" name="Google Shape;480;p130"/>
            <p:cNvSpPr txBox="1"/>
            <p:nvPr/>
          </p:nvSpPr>
          <p:spPr>
            <a:xfrm>
              <a:off x="3180397" y="2403178"/>
              <a:ext cx="4721520" cy="723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75" lIns="80175" spcFirstLastPara="1" rIns="80175" wrap="square" tIns="40075">
              <a:norm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56"/>
                <a:buFont typeface="Arial"/>
                <a:buNone/>
              </a:pPr>
              <a:r>
                <a:rPr b="0" i="0" lang="en-GB" sz="2456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30%</a:t>
              </a:r>
              <a:endParaRPr b="0" i="0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1" name="Google Shape;481;p130"/>
          <p:cNvGrpSpPr/>
          <p:nvPr/>
        </p:nvGrpSpPr>
        <p:grpSpPr>
          <a:xfrm>
            <a:off x="2157853" y="3339599"/>
            <a:ext cx="5827594" cy="739461"/>
            <a:chOff x="2157853" y="3353046"/>
            <a:chExt cx="5827594" cy="739461"/>
          </a:xfrm>
        </p:grpSpPr>
        <p:grpSp>
          <p:nvGrpSpPr>
            <p:cNvPr id="482" name="Google Shape;482;p130"/>
            <p:cNvGrpSpPr/>
            <p:nvPr/>
          </p:nvGrpSpPr>
          <p:grpSpPr>
            <a:xfrm>
              <a:off x="2157853" y="3353046"/>
              <a:ext cx="5827594" cy="728745"/>
              <a:chOff x="2157853" y="3353046"/>
              <a:chExt cx="5827594" cy="728745"/>
            </a:xfrm>
          </p:grpSpPr>
          <p:sp>
            <p:nvSpPr>
              <p:cNvPr id="483" name="Google Shape;483;p130"/>
              <p:cNvSpPr/>
              <p:nvPr/>
            </p:nvSpPr>
            <p:spPr>
              <a:xfrm>
                <a:off x="3040484" y="3353046"/>
                <a:ext cx="4944963" cy="728745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79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130"/>
              <p:cNvSpPr/>
              <p:nvPr/>
            </p:nvSpPr>
            <p:spPr>
              <a:xfrm>
                <a:off x="2157853" y="3391653"/>
                <a:ext cx="651532" cy="651532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79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130"/>
              <p:cNvSpPr txBox="1"/>
              <p:nvPr/>
            </p:nvSpPr>
            <p:spPr>
              <a:xfrm>
                <a:off x="2328532" y="3488000"/>
                <a:ext cx="310174" cy="4702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GB" sz="2456" u="none" cap="none" strike="noStrike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B</a:t>
                </a:r>
                <a:endParaRPr b="1" i="0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486" name="Google Shape;486;p130"/>
            <p:cNvSpPr txBox="1"/>
            <p:nvPr/>
          </p:nvSpPr>
          <p:spPr>
            <a:xfrm>
              <a:off x="3180397" y="3358355"/>
              <a:ext cx="4769550" cy="734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75" lIns="80175" spcFirstLastPara="1" rIns="80175" wrap="square" tIns="40075">
              <a:norm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56"/>
                <a:buFont typeface="Arial"/>
                <a:buNone/>
              </a:pPr>
              <a:r>
                <a:rPr b="0" i="0" lang="en-GB" sz="2456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50%</a:t>
              </a:r>
              <a:endParaRPr b="0" i="0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7" name="Google Shape;487;p130"/>
          <p:cNvSpPr txBox="1"/>
          <p:nvPr/>
        </p:nvSpPr>
        <p:spPr>
          <a:xfrm>
            <a:off x="3180397" y="4302527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6"/>
              <a:buFont typeface="Arial"/>
              <a:buNone/>
            </a:pPr>
            <a:r>
              <a:t/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8" name="Google Shape;488;p130"/>
          <p:cNvGrpSpPr/>
          <p:nvPr/>
        </p:nvGrpSpPr>
        <p:grpSpPr>
          <a:xfrm>
            <a:off x="2157853" y="5244806"/>
            <a:ext cx="5792094" cy="734152"/>
            <a:chOff x="2157853" y="5244806"/>
            <a:chExt cx="5792094" cy="734152"/>
          </a:xfrm>
        </p:grpSpPr>
        <p:sp>
          <p:nvSpPr>
            <p:cNvPr id="489" name="Google Shape;489;p130"/>
            <p:cNvSpPr/>
            <p:nvPr/>
          </p:nvSpPr>
          <p:spPr>
            <a:xfrm>
              <a:off x="2157853" y="5291391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30"/>
            <p:cNvSpPr txBox="1"/>
            <p:nvPr/>
          </p:nvSpPr>
          <p:spPr>
            <a:xfrm>
              <a:off x="2328532" y="5387738"/>
              <a:ext cx="310174" cy="47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</a:t>
              </a:r>
              <a:endParaRPr b="1" i="0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1" name="Google Shape;491;p130"/>
            <p:cNvSpPr txBox="1"/>
            <p:nvPr/>
          </p:nvSpPr>
          <p:spPr>
            <a:xfrm>
              <a:off x="3180397" y="5244806"/>
              <a:ext cx="4769550" cy="734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75" lIns="80175" spcFirstLastPara="1" rIns="80175" wrap="square" tIns="40075">
              <a:norm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56"/>
                <a:buFont typeface="Arial"/>
                <a:buNone/>
              </a:pPr>
              <a:r>
                <a:rPr b="0" i="0" lang="en-GB" sz="2456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80%</a:t>
              </a:r>
              <a:endParaRPr b="0" i="0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2" name="Google Shape;492;p130"/>
          <p:cNvSpPr txBox="1"/>
          <p:nvPr/>
        </p:nvSpPr>
        <p:spPr>
          <a:xfrm>
            <a:off x="167055" y="1375116"/>
            <a:ext cx="1069181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percentage of purchases made in  Sweden are cashless?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31"/>
          <p:cNvSpPr txBox="1"/>
          <p:nvPr>
            <p:ph type="ctrTitle"/>
          </p:nvPr>
        </p:nvSpPr>
        <p:spPr>
          <a:xfrm>
            <a:off x="1336477" y="1391478"/>
            <a:ext cx="8018860" cy="24776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50"/>
              <a:buNone/>
            </a:pPr>
            <a:br>
              <a:rPr lang="en-GB"/>
            </a:br>
            <a:br>
              <a:rPr lang="en-GB"/>
            </a:br>
            <a:br>
              <a:rPr lang="en-GB" sz="2200"/>
            </a:br>
            <a:endParaRPr sz="2200"/>
          </a:p>
        </p:txBody>
      </p:sp>
      <p:pic>
        <p:nvPicPr>
          <p:cNvPr id="498" name="Google Shape;498;p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16" y="843291"/>
            <a:ext cx="6160656" cy="630260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99" name="Google Shape;499;p131"/>
          <p:cNvSpPr txBox="1"/>
          <p:nvPr/>
        </p:nvSpPr>
        <p:spPr>
          <a:xfrm>
            <a:off x="238540" y="6864626"/>
            <a:ext cx="22044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Studentbook B2, page 59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32"/>
          <p:cNvSpPr/>
          <p:nvPr/>
        </p:nvSpPr>
        <p:spPr>
          <a:xfrm>
            <a:off x="3040484" y="2403179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132"/>
          <p:cNvSpPr/>
          <p:nvPr/>
        </p:nvSpPr>
        <p:spPr>
          <a:xfrm>
            <a:off x="3040484" y="3353046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132"/>
          <p:cNvSpPr/>
          <p:nvPr/>
        </p:nvSpPr>
        <p:spPr>
          <a:xfrm>
            <a:off x="3180397" y="4292900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65%</a:t>
            </a:r>
            <a:endParaRPr b="0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132"/>
          <p:cNvSpPr/>
          <p:nvPr/>
        </p:nvSpPr>
        <p:spPr>
          <a:xfrm>
            <a:off x="3040480" y="5234091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132"/>
          <p:cNvSpPr/>
          <p:nvPr/>
        </p:nvSpPr>
        <p:spPr>
          <a:xfrm>
            <a:off x="2157853" y="2441785"/>
            <a:ext cx="651532" cy="65153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132"/>
          <p:cNvSpPr txBox="1"/>
          <p:nvPr/>
        </p:nvSpPr>
        <p:spPr>
          <a:xfrm>
            <a:off x="2328532" y="2538132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0" name="Google Shape;510;p132"/>
          <p:cNvSpPr/>
          <p:nvPr/>
        </p:nvSpPr>
        <p:spPr>
          <a:xfrm>
            <a:off x="2157853" y="3391653"/>
            <a:ext cx="651532" cy="65153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132"/>
          <p:cNvSpPr txBox="1"/>
          <p:nvPr/>
        </p:nvSpPr>
        <p:spPr>
          <a:xfrm>
            <a:off x="2328532" y="3488000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2" name="Google Shape;512;p132"/>
          <p:cNvSpPr/>
          <p:nvPr/>
        </p:nvSpPr>
        <p:spPr>
          <a:xfrm>
            <a:off x="2157853" y="4341522"/>
            <a:ext cx="651532" cy="65153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132"/>
          <p:cNvSpPr txBox="1"/>
          <p:nvPr/>
        </p:nvSpPr>
        <p:spPr>
          <a:xfrm>
            <a:off x="2328532" y="4437869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4" name="Google Shape;514;p132"/>
          <p:cNvSpPr/>
          <p:nvPr/>
        </p:nvSpPr>
        <p:spPr>
          <a:xfrm>
            <a:off x="2157853" y="5291391"/>
            <a:ext cx="651532" cy="651532"/>
          </a:xfrm>
          <a:prstGeom prst="ellipse">
            <a:avLst/>
          </a:prstGeom>
          <a:solidFill>
            <a:srgbClr val="0091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132"/>
          <p:cNvSpPr txBox="1"/>
          <p:nvPr/>
        </p:nvSpPr>
        <p:spPr>
          <a:xfrm>
            <a:off x="2328532" y="5387738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6" name="Google Shape;516;p132"/>
          <p:cNvSpPr txBox="1"/>
          <p:nvPr/>
        </p:nvSpPr>
        <p:spPr>
          <a:xfrm>
            <a:off x="3180397" y="2403178"/>
            <a:ext cx="4721520" cy="723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56"/>
              <a:buFont typeface="Arial"/>
              <a:buNone/>
            </a:pPr>
            <a:r>
              <a:rPr b="0" i="0" lang="en-GB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30%</a:t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132"/>
          <p:cNvSpPr txBox="1"/>
          <p:nvPr/>
        </p:nvSpPr>
        <p:spPr>
          <a:xfrm>
            <a:off x="3180397" y="3358355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56"/>
              <a:buFont typeface="Arial"/>
              <a:buNone/>
            </a:pPr>
            <a:r>
              <a:rPr b="0" i="0" lang="en-GB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32"/>
          <p:cNvSpPr txBox="1"/>
          <p:nvPr/>
        </p:nvSpPr>
        <p:spPr>
          <a:xfrm>
            <a:off x="3180397" y="4302527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6"/>
              <a:buFont typeface="Arial"/>
              <a:buNone/>
            </a:pPr>
            <a:r>
              <a:t/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132"/>
          <p:cNvSpPr txBox="1"/>
          <p:nvPr/>
        </p:nvSpPr>
        <p:spPr>
          <a:xfrm>
            <a:off x="3180397" y="5244806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56"/>
              <a:buFont typeface="Arial"/>
              <a:buNone/>
            </a:pPr>
            <a:r>
              <a:rPr b="0" i="0" lang="en-GB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80%</a:t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132"/>
          <p:cNvSpPr txBox="1"/>
          <p:nvPr/>
        </p:nvSpPr>
        <p:spPr>
          <a:xfrm>
            <a:off x="167055" y="1375116"/>
            <a:ext cx="1069181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percentage of purchases made in  Sweden are cashless?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33"/>
          <p:cNvSpPr/>
          <p:nvPr/>
        </p:nvSpPr>
        <p:spPr>
          <a:xfrm>
            <a:off x="3040484" y="2403179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133"/>
          <p:cNvSpPr/>
          <p:nvPr/>
        </p:nvSpPr>
        <p:spPr>
          <a:xfrm>
            <a:off x="3040484" y="3353046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7" name="Google Shape;527;p133"/>
          <p:cNvGrpSpPr/>
          <p:nvPr/>
        </p:nvGrpSpPr>
        <p:grpSpPr>
          <a:xfrm>
            <a:off x="2157853" y="4292900"/>
            <a:ext cx="5967507" cy="728745"/>
            <a:chOff x="2157853" y="4292900"/>
            <a:chExt cx="5967507" cy="728745"/>
          </a:xfrm>
        </p:grpSpPr>
        <p:sp>
          <p:nvSpPr>
            <p:cNvPr id="528" name="Google Shape;528;p133"/>
            <p:cNvSpPr/>
            <p:nvPr/>
          </p:nvSpPr>
          <p:spPr>
            <a:xfrm>
              <a:off x="3180397" y="4292900"/>
              <a:ext cx="4944963" cy="7287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8,934 litres</a:t>
              </a:r>
              <a:endParaRPr b="0" i="0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33"/>
            <p:cNvSpPr/>
            <p:nvPr/>
          </p:nvSpPr>
          <p:spPr>
            <a:xfrm>
              <a:off x="2157853" y="4341522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33"/>
            <p:cNvSpPr txBox="1"/>
            <p:nvPr/>
          </p:nvSpPr>
          <p:spPr>
            <a:xfrm>
              <a:off x="2328532" y="4437869"/>
              <a:ext cx="310174" cy="47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</a:t>
              </a:r>
              <a:endParaRPr b="1" i="0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31" name="Google Shape;531;p133"/>
          <p:cNvGrpSpPr/>
          <p:nvPr/>
        </p:nvGrpSpPr>
        <p:grpSpPr>
          <a:xfrm>
            <a:off x="2157853" y="2403178"/>
            <a:ext cx="5744064" cy="723437"/>
            <a:chOff x="2157853" y="2403178"/>
            <a:chExt cx="5744064" cy="723437"/>
          </a:xfrm>
        </p:grpSpPr>
        <p:sp>
          <p:nvSpPr>
            <p:cNvPr id="532" name="Google Shape;532;p133"/>
            <p:cNvSpPr/>
            <p:nvPr/>
          </p:nvSpPr>
          <p:spPr>
            <a:xfrm>
              <a:off x="2157853" y="2441785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33"/>
            <p:cNvSpPr txBox="1"/>
            <p:nvPr/>
          </p:nvSpPr>
          <p:spPr>
            <a:xfrm>
              <a:off x="2328532" y="2538132"/>
              <a:ext cx="310174" cy="47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</a:t>
              </a:r>
              <a:endParaRPr b="1" i="0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4" name="Google Shape;534;p133"/>
            <p:cNvSpPr txBox="1"/>
            <p:nvPr/>
          </p:nvSpPr>
          <p:spPr>
            <a:xfrm>
              <a:off x="3180397" y="2403178"/>
              <a:ext cx="4721520" cy="723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75" lIns="80175" spcFirstLastPara="1" rIns="80175" wrap="square" tIns="40075">
              <a:norm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56"/>
                <a:buFont typeface="Arial"/>
                <a:buNone/>
              </a:pPr>
              <a:r>
                <a:rPr b="0" i="0" lang="en-GB" sz="2456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86 litres</a:t>
              </a:r>
              <a:endParaRPr b="0" i="0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5" name="Google Shape;535;p133"/>
          <p:cNvGrpSpPr/>
          <p:nvPr/>
        </p:nvGrpSpPr>
        <p:grpSpPr>
          <a:xfrm>
            <a:off x="2157853" y="3358355"/>
            <a:ext cx="5792094" cy="734152"/>
            <a:chOff x="2157853" y="3358355"/>
            <a:chExt cx="5792094" cy="734152"/>
          </a:xfrm>
        </p:grpSpPr>
        <p:sp>
          <p:nvSpPr>
            <p:cNvPr id="536" name="Google Shape;536;p133"/>
            <p:cNvSpPr/>
            <p:nvPr/>
          </p:nvSpPr>
          <p:spPr>
            <a:xfrm>
              <a:off x="2157853" y="3391653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33"/>
            <p:cNvSpPr txBox="1"/>
            <p:nvPr/>
          </p:nvSpPr>
          <p:spPr>
            <a:xfrm>
              <a:off x="2328532" y="3488000"/>
              <a:ext cx="310174" cy="47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</a:t>
              </a:r>
              <a:endParaRPr b="1" i="0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8" name="Google Shape;538;p133"/>
            <p:cNvSpPr txBox="1"/>
            <p:nvPr/>
          </p:nvSpPr>
          <p:spPr>
            <a:xfrm>
              <a:off x="3180397" y="3358355"/>
              <a:ext cx="4769550" cy="734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75" lIns="80175" spcFirstLastPara="1" rIns="80175" wrap="square" tIns="40075">
              <a:norm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56"/>
                <a:buFont typeface="Arial"/>
                <a:buNone/>
              </a:pPr>
              <a:r>
                <a:rPr b="0" i="0" lang="en-GB" sz="2456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645 litres</a:t>
              </a:r>
              <a:endParaRPr b="0" i="0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9" name="Google Shape;539;p133"/>
          <p:cNvSpPr txBox="1"/>
          <p:nvPr/>
        </p:nvSpPr>
        <p:spPr>
          <a:xfrm>
            <a:off x="3180397" y="4302527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6"/>
              <a:buFont typeface="Arial"/>
              <a:buNone/>
            </a:pPr>
            <a:r>
              <a:t/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0" name="Google Shape;540;p133"/>
          <p:cNvGrpSpPr/>
          <p:nvPr/>
        </p:nvGrpSpPr>
        <p:grpSpPr>
          <a:xfrm>
            <a:off x="2157853" y="5234091"/>
            <a:ext cx="5827590" cy="744867"/>
            <a:chOff x="2157853" y="5234091"/>
            <a:chExt cx="5827590" cy="744867"/>
          </a:xfrm>
        </p:grpSpPr>
        <p:grpSp>
          <p:nvGrpSpPr>
            <p:cNvPr id="541" name="Google Shape;541;p133"/>
            <p:cNvGrpSpPr/>
            <p:nvPr/>
          </p:nvGrpSpPr>
          <p:grpSpPr>
            <a:xfrm>
              <a:off x="2157853" y="5234091"/>
              <a:ext cx="5827590" cy="728745"/>
              <a:chOff x="2157853" y="5234091"/>
              <a:chExt cx="5827590" cy="728745"/>
            </a:xfrm>
          </p:grpSpPr>
          <p:sp>
            <p:nvSpPr>
              <p:cNvPr id="542" name="Google Shape;542;p133"/>
              <p:cNvSpPr/>
              <p:nvPr/>
            </p:nvSpPr>
            <p:spPr>
              <a:xfrm>
                <a:off x="3040480" y="5234091"/>
                <a:ext cx="4944963" cy="728745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79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133"/>
              <p:cNvSpPr/>
              <p:nvPr/>
            </p:nvSpPr>
            <p:spPr>
              <a:xfrm>
                <a:off x="2157853" y="5291391"/>
                <a:ext cx="651532" cy="651532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79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133"/>
              <p:cNvSpPr txBox="1"/>
              <p:nvPr/>
            </p:nvSpPr>
            <p:spPr>
              <a:xfrm>
                <a:off x="2328532" y="5387738"/>
                <a:ext cx="310174" cy="4702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GB" sz="2456" u="none" cap="none" strike="noStrike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D</a:t>
                </a:r>
                <a:endParaRPr b="1" i="0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545" name="Google Shape;545;p133"/>
            <p:cNvSpPr txBox="1"/>
            <p:nvPr/>
          </p:nvSpPr>
          <p:spPr>
            <a:xfrm>
              <a:off x="3180397" y="5244806"/>
              <a:ext cx="4769550" cy="734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75" lIns="80175" spcFirstLastPara="1" rIns="80175" wrap="square" tIns="40075">
              <a:norm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56"/>
                <a:buFont typeface="Arial"/>
                <a:buNone/>
              </a:pPr>
              <a:r>
                <a:rPr b="0" i="0" lang="en-GB" sz="2456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15,145 litres</a:t>
              </a:r>
              <a:endParaRPr b="0" i="0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6" name="Google Shape;546;p133"/>
          <p:cNvSpPr txBox="1"/>
          <p:nvPr/>
        </p:nvSpPr>
        <p:spPr>
          <a:xfrm>
            <a:off x="167055" y="1375116"/>
            <a:ext cx="1013441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much water does it take to produce a kilo of beef?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3040484" y="3353046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2"/>
          <p:cNvSpPr/>
          <p:nvPr/>
        </p:nvSpPr>
        <p:spPr>
          <a:xfrm>
            <a:off x="3040484" y="4308223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2"/>
          <p:cNvSpPr/>
          <p:nvPr/>
        </p:nvSpPr>
        <p:spPr>
          <a:xfrm>
            <a:off x="3040480" y="5234091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" name="Google Shape;84;p12"/>
          <p:cNvGrpSpPr/>
          <p:nvPr/>
        </p:nvGrpSpPr>
        <p:grpSpPr>
          <a:xfrm>
            <a:off x="2157853" y="3358355"/>
            <a:ext cx="5792094" cy="734152"/>
            <a:chOff x="2157853" y="3358355"/>
            <a:chExt cx="5792094" cy="734152"/>
          </a:xfrm>
        </p:grpSpPr>
        <p:sp>
          <p:nvSpPr>
            <p:cNvPr id="85" name="Google Shape;85;p12"/>
            <p:cNvSpPr/>
            <p:nvPr/>
          </p:nvSpPr>
          <p:spPr>
            <a:xfrm>
              <a:off x="2157853" y="3391653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2"/>
            <p:cNvSpPr txBox="1"/>
            <p:nvPr/>
          </p:nvSpPr>
          <p:spPr>
            <a:xfrm>
              <a:off x="2328532" y="3488000"/>
              <a:ext cx="310174" cy="47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</a:t>
              </a:r>
              <a:endParaRPr b="1" i="0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" name="Google Shape;87;p12"/>
            <p:cNvSpPr txBox="1"/>
            <p:nvPr/>
          </p:nvSpPr>
          <p:spPr>
            <a:xfrm>
              <a:off x="3180397" y="3358355"/>
              <a:ext cx="4769550" cy="734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75" lIns="80175" spcFirstLastPara="1" rIns="80175" wrap="square" tIns="40075">
              <a:norm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56"/>
                <a:buFont typeface="Arial"/>
                <a:buNone/>
              </a:pPr>
              <a:r>
                <a:rPr b="0" i="0" lang="en-GB" sz="2456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1,511 times</a:t>
              </a:r>
              <a:endParaRPr b="0" i="0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2"/>
          <p:cNvGrpSpPr/>
          <p:nvPr/>
        </p:nvGrpSpPr>
        <p:grpSpPr>
          <a:xfrm>
            <a:off x="2157853" y="4302527"/>
            <a:ext cx="5792094" cy="734152"/>
            <a:chOff x="2157853" y="4302527"/>
            <a:chExt cx="5792094" cy="734152"/>
          </a:xfrm>
        </p:grpSpPr>
        <p:sp>
          <p:nvSpPr>
            <p:cNvPr id="89" name="Google Shape;89;p12"/>
            <p:cNvSpPr/>
            <p:nvPr/>
          </p:nvSpPr>
          <p:spPr>
            <a:xfrm>
              <a:off x="2157853" y="4341522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2"/>
            <p:cNvSpPr txBox="1"/>
            <p:nvPr/>
          </p:nvSpPr>
          <p:spPr>
            <a:xfrm>
              <a:off x="2328532" y="4437869"/>
              <a:ext cx="310174" cy="47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</a:t>
              </a:r>
              <a:endParaRPr b="1" i="0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1" name="Google Shape;91;p12"/>
            <p:cNvSpPr txBox="1"/>
            <p:nvPr/>
          </p:nvSpPr>
          <p:spPr>
            <a:xfrm>
              <a:off x="3180397" y="4302527"/>
              <a:ext cx="4769550" cy="734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75" lIns="80175" spcFirstLastPara="1" rIns="80175" wrap="square" tIns="40075">
              <a:norm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56"/>
                <a:buFont typeface="Arial"/>
                <a:buNone/>
              </a:pPr>
              <a:r>
                <a:rPr b="0" i="0" lang="en-GB" sz="2456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864 times</a:t>
              </a:r>
              <a:endParaRPr b="0" i="0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12"/>
          <p:cNvGrpSpPr/>
          <p:nvPr/>
        </p:nvGrpSpPr>
        <p:grpSpPr>
          <a:xfrm>
            <a:off x="2157853" y="5244806"/>
            <a:ext cx="5792094" cy="734152"/>
            <a:chOff x="2157853" y="5244806"/>
            <a:chExt cx="5792094" cy="734152"/>
          </a:xfrm>
        </p:grpSpPr>
        <p:sp>
          <p:nvSpPr>
            <p:cNvPr id="93" name="Google Shape;93;p12"/>
            <p:cNvSpPr/>
            <p:nvPr/>
          </p:nvSpPr>
          <p:spPr>
            <a:xfrm>
              <a:off x="2157853" y="5291391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2"/>
            <p:cNvSpPr txBox="1"/>
            <p:nvPr/>
          </p:nvSpPr>
          <p:spPr>
            <a:xfrm>
              <a:off x="2328532" y="5387738"/>
              <a:ext cx="310174" cy="47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</a:t>
              </a:r>
              <a:endParaRPr b="1" i="0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5" name="Google Shape;95;p12"/>
            <p:cNvSpPr txBox="1"/>
            <p:nvPr/>
          </p:nvSpPr>
          <p:spPr>
            <a:xfrm>
              <a:off x="3180397" y="5244806"/>
              <a:ext cx="4769550" cy="734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75" lIns="80175" spcFirstLastPara="1" rIns="80175" wrap="square" tIns="40075">
              <a:norm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56"/>
                <a:buFont typeface="Arial"/>
                <a:buNone/>
              </a:pPr>
              <a:r>
                <a:rPr b="0" i="0" lang="en-GB" sz="2456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168 times</a:t>
              </a:r>
              <a:endParaRPr b="0" i="0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12"/>
          <p:cNvGrpSpPr/>
          <p:nvPr/>
        </p:nvGrpSpPr>
        <p:grpSpPr>
          <a:xfrm>
            <a:off x="2157853" y="2403178"/>
            <a:ext cx="5827594" cy="728746"/>
            <a:chOff x="2157853" y="2403178"/>
            <a:chExt cx="5827594" cy="728746"/>
          </a:xfrm>
        </p:grpSpPr>
        <p:sp>
          <p:nvSpPr>
            <p:cNvPr id="97" name="Google Shape;97;p12"/>
            <p:cNvSpPr/>
            <p:nvPr/>
          </p:nvSpPr>
          <p:spPr>
            <a:xfrm>
              <a:off x="3040484" y="2403179"/>
              <a:ext cx="4944963" cy="7287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2"/>
            <p:cNvSpPr/>
            <p:nvPr/>
          </p:nvSpPr>
          <p:spPr>
            <a:xfrm>
              <a:off x="2157853" y="2441785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9" name="Google Shape;99;p12"/>
            <p:cNvGrpSpPr/>
            <p:nvPr/>
          </p:nvGrpSpPr>
          <p:grpSpPr>
            <a:xfrm>
              <a:off x="2328532" y="2403178"/>
              <a:ext cx="5573385" cy="723437"/>
              <a:chOff x="2328532" y="2403178"/>
              <a:chExt cx="5573385" cy="723437"/>
            </a:xfrm>
          </p:grpSpPr>
          <p:sp>
            <p:nvSpPr>
              <p:cNvPr id="100" name="Google Shape;100;p12"/>
              <p:cNvSpPr txBox="1"/>
              <p:nvPr/>
            </p:nvSpPr>
            <p:spPr>
              <a:xfrm>
                <a:off x="2328532" y="2538132"/>
                <a:ext cx="310174" cy="4702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GB" sz="2456" u="none" cap="none" strike="noStrike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</a:t>
                </a:r>
                <a:endParaRPr b="1" i="0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1" name="Google Shape;101;p12"/>
              <p:cNvSpPr txBox="1"/>
              <p:nvPr/>
            </p:nvSpPr>
            <p:spPr>
              <a:xfrm>
                <a:off x="3040480" y="2403178"/>
                <a:ext cx="4861437" cy="7234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0075" lIns="80175" spcFirstLastPara="1" rIns="80175" wrap="square" tIns="40075">
                <a:norm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2060"/>
                  </a:buClr>
                  <a:buSzPts val="2456"/>
                  <a:buFont typeface="Arial"/>
                  <a:buNone/>
                </a:pPr>
                <a:r>
                  <a:rPr b="0" i="0" lang="en-GB" sz="2456" u="none" cap="none" strike="noStrike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2,617 times</a:t>
                </a:r>
                <a:endParaRPr b="0" i="0" sz="2456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2" name="Google Shape;102;p12"/>
          <p:cNvSpPr txBox="1"/>
          <p:nvPr/>
        </p:nvSpPr>
        <p:spPr>
          <a:xfrm>
            <a:off x="167055" y="1375116"/>
            <a:ext cx="1069181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often do people touch their smartphone per day?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5351" y="1161646"/>
            <a:ext cx="8485729" cy="561786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552" name="Google Shape;552;p134"/>
          <p:cNvSpPr txBox="1"/>
          <p:nvPr/>
        </p:nvSpPr>
        <p:spPr>
          <a:xfrm>
            <a:off x="238540" y="6864626"/>
            <a:ext cx="22044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Studentbook B2, page 59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35"/>
          <p:cNvSpPr/>
          <p:nvPr/>
        </p:nvSpPr>
        <p:spPr>
          <a:xfrm>
            <a:off x="3040484" y="2403179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35"/>
          <p:cNvSpPr/>
          <p:nvPr/>
        </p:nvSpPr>
        <p:spPr>
          <a:xfrm>
            <a:off x="3040484" y="3353046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135"/>
          <p:cNvSpPr/>
          <p:nvPr/>
        </p:nvSpPr>
        <p:spPr>
          <a:xfrm>
            <a:off x="3180397" y="4292900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8,934 litres</a:t>
            </a:r>
            <a:endParaRPr b="0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135"/>
          <p:cNvSpPr/>
          <p:nvPr/>
        </p:nvSpPr>
        <p:spPr>
          <a:xfrm>
            <a:off x="3040480" y="5234091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135"/>
          <p:cNvSpPr/>
          <p:nvPr/>
        </p:nvSpPr>
        <p:spPr>
          <a:xfrm>
            <a:off x="2157853" y="2441785"/>
            <a:ext cx="651532" cy="65153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135"/>
          <p:cNvSpPr txBox="1"/>
          <p:nvPr/>
        </p:nvSpPr>
        <p:spPr>
          <a:xfrm>
            <a:off x="2328532" y="2538132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135"/>
          <p:cNvSpPr/>
          <p:nvPr/>
        </p:nvSpPr>
        <p:spPr>
          <a:xfrm>
            <a:off x="2157853" y="3391653"/>
            <a:ext cx="651532" cy="65153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135"/>
          <p:cNvSpPr txBox="1"/>
          <p:nvPr/>
        </p:nvSpPr>
        <p:spPr>
          <a:xfrm>
            <a:off x="2328532" y="3488000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135"/>
          <p:cNvSpPr/>
          <p:nvPr/>
        </p:nvSpPr>
        <p:spPr>
          <a:xfrm>
            <a:off x="2157853" y="4341522"/>
            <a:ext cx="651532" cy="65153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135"/>
          <p:cNvSpPr txBox="1"/>
          <p:nvPr/>
        </p:nvSpPr>
        <p:spPr>
          <a:xfrm>
            <a:off x="2328532" y="4437869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135"/>
          <p:cNvSpPr/>
          <p:nvPr/>
        </p:nvSpPr>
        <p:spPr>
          <a:xfrm>
            <a:off x="2157853" y="5291391"/>
            <a:ext cx="651532" cy="651532"/>
          </a:xfrm>
          <a:prstGeom prst="ellipse">
            <a:avLst/>
          </a:prstGeom>
          <a:solidFill>
            <a:srgbClr val="0091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135"/>
          <p:cNvSpPr txBox="1"/>
          <p:nvPr/>
        </p:nvSpPr>
        <p:spPr>
          <a:xfrm>
            <a:off x="2328532" y="5387738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135"/>
          <p:cNvSpPr txBox="1"/>
          <p:nvPr/>
        </p:nvSpPr>
        <p:spPr>
          <a:xfrm>
            <a:off x="3180397" y="2403178"/>
            <a:ext cx="4721520" cy="723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56"/>
              <a:buFont typeface="Arial"/>
              <a:buNone/>
            </a:pPr>
            <a:r>
              <a:rPr b="0" i="0" lang="en-GB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86 litres</a:t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135"/>
          <p:cNvSpPr txBox="1"/>
          <p:nvPr/>
        </p:nvSpPr>
        <p:spPr>
          <a:xfrm>
            <a:off x="3180397" y="3358355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56"/>
              <a:buFont typeface="Arial"/>
              <a:buNone/>
            </a:pPr>
            <a:r>
              <a:rPr b="0" i="0" lang="en-GB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645 litres</a:t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135"/>
          <p:cNvSpPr txBox="1"/>
          <p:nvPr/>
        </p:nvSpPr>
        <p:spPr>
          <a:xfrm>
            <a:off x="3180397" y="4302527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6"/>
              <a:buFont typeface="Arial"/>
              <a:buNone/>
            </a:pPr>
            <a:r>
              <a:t/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135"/>
          <p:cNvSpPr txBox="1"/>
          <p:nvPr/>
        </p:nvSpPr>
        <p:spPr>
          <a:xfrm>
            <a:off x="3180397" y="5244806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56"/>
              <a:buFont typeface="Arial"/>
              <a:buNone/>
            </a:pPr>
            <a:r>
              <a:rPr b="0" i="0" lang="en-GB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15,145 litres</a:t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135"/>
          <p:cNvSpPr txBox="1"/>
          <p:nvPr/>
        </p:nvSpPr>
        <p:spPr>
          <a:xfrm>
            <a:off x="167055" y="1375116"/>
            <a:ext cx="1013441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much water does it take to produce a kilo of beef?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6"/>
          <p:cNvSpPr/>
          <p:nvPr/>
        </p:nvSpPr>
        <p:spPr>
          <a:xfrm>
            <a:off x="6166011" y="5170706"/>
            <a:ext cx="459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Follow </a:t>
            </a:r>
            <a:r>
              <a:rPr lang="en-GB" sz="18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Macmillan English </a:t>
            </a:r>
            <a:r>
              <a:rPr b="0" i="0" lang="en-GB" sz="1800" u="none" cap="none" strike="noStrik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at </a:t>
            </a:r>
            <a:r>
              <a:rPr lang="en-GB" sz="18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facebook.com/macmillaneducation</a:t>
            </a:r>
            <a:r>
              <a:rPr b="0" i="0" lang="en-GB" sz="1800" u="none" cap="none" strike="noStrik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9" name="Google Shape;579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4769" y="5087434"/>
            <a:ext cx="681446" cy="681446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46"/>
          <p:cNvSpPr/>
          <p:nvPr/>
        </p:nvSpPr>
        <p:spPr>
          <a:xfrm>
            <a:off x="6166011" y="4366456"/>
            <a:ext cx="459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Follow </a:t>
            </a:r>
            <a:r>
              <a:rPr lang="en-GB" sz="18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Dave Spencer </a:t>
            </a:r>
            <a:r>
              <a:rPr b="0" i="0" lang="en-GB" sz="1800" u="none" cap="none" strike="noStrik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at facebook.com/teachwithdave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1" name="Google Shape;581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4769" y="4283184"/>
            <a:ext cx="681446" cy="681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8"/>
          <p:cNvSpPr txBox="1"/>
          <p:nvPr>
            <p:ph type="ctrTitle"/>
          </p:nvPr>
        </p:nvSpPr>
        <p:spPr>
          <a:xfrm>
            <a:off x="1336477" y="1237197"/>
            <a:ext cx="8018860" cy="2631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50"/>
              <a:buNone/>
            </a:pPr>
            <a:r>
              <a:rPr lang="en-GB"/>
              <a:t>Insert screenshot </a:t>
            </a:r>
            <a:br>
              <a:rPr lang="en-GB"/>
            </a:br>
            <a:r>
              <a:rPr lang="en-GB"/>
              <a:t>page 45 </a:t>
            </a:r>
            <a:br>
              <a:rPr lang="en-GB"/>
            </a:br>
            <a:r>
              <a:rPr lang="en-GB"/>
              <a:t>B1 SB</a:t>
            </a:r>
            <a:endParaRPr/>
          </a:p>
        </p:txBody>
      </p:sp>
      <p:sp>
        <p:nvSpPr>
          <p:cNvPr id="108" name="Google Shape;108;p108"/>
          <p:cNvSpPr txBox="1"/>
          <p:nvPr>
            <p:ph idx="1" type="subTitle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SzPts val="3086"/>
              <a:buNone/>
            </a:pPr>
            <a:r>
              <a:t/>
            </a:r>
            <a:endParaRPr/>
          </a:p>
        </p:txBody>
      </p:sp>
      <p:pic>
        <p:nvPicPr>
          <p:cNvPr id="109" name="Google Shape;109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827" y="1237197"/>
            <a:ext cx="9949690" cy="585318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08"/>
          <p:cNvSpPr/>
          <p:nvPr/>
        </p:nvSpPr>
        <p:spPr>
          <a:xfrm>
            <a:off x="337718" y="6978753"/>
            <a:ext cx="22044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Studentbook B1, page 45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9"/>
          <p:cNvSpPr/>
          <p:nvPr/>
        </p:nvSpPr>
        <p:spPr>
          <a:xfrm>
            <a:off x="3040484" y="2403179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09"/>
          <p:cNvSpPr/>
          <p:nvPr/>
        </p:nvSpPr>
        <p:spPr>
          <a:xfrm>
            <a:off x="3040484" y="3353046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09"/>
          <p:cNvSpPr/>
          <p:nvPr/>
        </p:nvSpPr>
        <p:spPr>
          <a:xfrm>
            <a:off x="3040484" y="4308223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09"/>
          <p:cNvSpPr/>
          <p:nvPr/>
        </p:nvSpPr>
        <p:spPr>
          <a:xfrm>
            <a:off x="3040480" y="5234091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09"/>
          <p:cNvSpPr/>
          <p:nvPr/>
        </p:nvSpPr>
        <p:spPr>
          <a:xfrm>
            <a:off x="2157853" y="2441785"/>
            <a:ext cx="651532" cy="651532"/>
          </a:xfrm>
          <a:prstGeom prst="ellipse">
            <a:avLst/>
          </a:prstGeom>
          <a:solidFill>
            <a:srgbClr val="0091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09"/>
          <p:cNvSpPr txBox="1"/>
          <p:nvPr/>
        </p:nvSpPr>
        <p:spPr>
          <a:xfrm>
            <a:off x="2328532" y="2538132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109"/>
          <p:cNvSpPr/>
          <p:nvPr/>
        </p:nvSpPr>
        <p:spPr>
          <a:xfrm>
            <a:off x="2157853" y="3391653"/>
            <a:ext cx="651532" cy="65153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09"/>
          <p:cNvSpPr txBox="1"/>
          <p:nvPr/>
        </p:nvSpPr>
        <p:spPr>
          <a:xfrm>
            <a:off x="2328532" y="3488000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109"/>
          <p:cNvSpPr/>
          <p:nvPr/>
        </p:nvSpPr>
        <p:spPr>
          <a:xfrm>
            <a:off x="2157853" y="4341522"/>
            <a:ext cx="651532" cy="65153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09"/>
          <p:cNvSpPr txBox="1"/>
          <p:nvPr/>
        </p:nvSpPr>
        <p:spPr>
          <a:xfrm>
            <a:off x="2328532" y="4437869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109"/>
          <p:cNvSpPr/>
          <p:nvPr/>
        </p:nvSpPr>
        <p:spPr>
          <a:xfrm>
            <a:off x="2157853" y="5291391"/>
            <a:ext cx="651532" cy="65153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09"/>
          <p:cNvSpPr txBox="1"/>
          <p:nvPr/>
        </p:nvSpPr>
        <p:spPr>
          <a:xfrm>
            <a:off x="2328532" y="5387738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09"/>
          <p:cNvSpPr txBox="1"/>
          <p:nvPr/>
        </p:nvSpPr>
        <p:spPr>
          <a:xfrm>
            <a:off x="3040480" y="2403178"/>
            <a:ext cx="4861437" cy="723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56"/>
              <a:buFont typeface="Arial"/>
              <a:buNone/>
            </a:pPr>
            <a:r>
              <a:rPr b="0" i="0" lang="en-GB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2,617 times</a:t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09"/>
          <p:cNvSpPr txBox="1"/>
          <p:nvPr/>
        </p:nvSpPr>
        <p:spPr>
          <a:xfrm>
            <a:off x="3180397" y="3358355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56"/>
              <a:buFont typeface="Arial"/>
              <a:buNone/>
            </a:pPr>
            <a:r>
              <a:rPr b="0" i="0" lang="en-GB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1,511 times</a:t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09"/>
          <p:cNvSpPr txBox="1"/>
          <p:nvPr/>
        </p:nvSpPr>
        <p:spPr>
          <a:xfrm>
            <a:off x="3180397" y="4302527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56"/>
              <a:buFont typeface="Arial"/>
              <a:buNone/>
            </a:pPr>
            <a:r>
              <a:rPr b="0" i="0" lang="en-GB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864 times</a:t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09"/>
          <p:cNvSpPr txBox="1"/>
          <p:nvPr/>
        </p:nvSpPr>
        <p:spPr>
          <a:xfrm>
            <a:off x="3180397" y="5244806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56"/>
              <a:buFont typeface="Arial"/>
              <a:buNone/>
            </a:pPr>
            <a:r>
              <a:rPr b="0" i="0" lang="en-GB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168 times</a:t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09"/>
          <p:cNvSpPr txBox="1"/>
          <p:nvPr/>
        </p:nvSpPr>
        <p:spPr>
          <a:xfrm>
            <a:off x="167055" y="1375116"/>
            <a:ext cx="1069181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often do people touch their smartphone per day?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10"/>
          <p:cNvGrpSpPr/>
          <p:nvPr/>
        </p:nvGrpSpPr>
        <p:grpSpPr>
          <a:xfrm>
            <a:off x="2157853" y="3353046"/>
            <a:ext cx="5827594" cy="739461"/>
            <a:chOff x="2157853" y="3353046"/>
            <a:chExt cx="5827594" cy="739461"/>
          </a:xfrm>
        </p:grpSpPr>
        <p:sp>
          <p:nvSpPr>
            <p:cNvPr id="137" name="Google Shape;137;p110"/>
            <p:cNvSpPr/>
            <p:nvPr/>
          </p:nvSpPr>
          <p:spPr>
            <a:xfrm>
              <a:off x="3040484" y="3353046"/>
              <a:ext cx="4944963" cy="7287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10"/>
            <p:cNvSpPr/>
            <p:nvPr/>
          </p:nvSpPr>
          <p:spPr>
            <a:xfrm>
              <a:off x="2157853" y="3391653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10"/>
            <p:cNvSpPr txBox="1"/>
            <p:nvPr/>
          </p:nvSpPr>
          <p:spPr>
            <a:xfrm>
              <a:off x="2328532" y="3496582"/>
              <a:ext cx="310174" cy="47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</a:t>
              </a:r>
              <a:endParaRPr b="1" i="0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0" name="Google Shape;140;p110"/>
            <p:cNvSpPr txBox="1"/>
            <p:nvPr/>
          </p:nvSpPr>
          <p:spPr>
            <a:xfrm>
              <a:off x="3180397" y="3358355"/>
              <a:ext cx="4769550" cy="734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75" lIns="80175" spcFirstLastPara="1" rIns="80175" wrap="square" tIns="40075">
              <a:norm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56"/>
                <a:buFont typeface="Arial"/>
                <a:buNone/>
              </a:pPr>
              <a:r>
                <a:rPr b="0" i="0" lang="en-GB" sz="2456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between 20  and 200 cm</a:t>
              </a:r>
              <a:endParaRPr b="0" i="0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110"/>
          <p:cNvGrpSpPr/>
          <p:nvPr/>
        </p:nvGrpSpPr>
        <p:grpSpPr>
          <a:xfrm>
            <a:off x="2157853" y="4292900"/>
            <a:ext cx="5967507" cy="743779"/>
            <a:chOff x="2157853" y="4292900"/>
            <a:chExt cx="5967507" cy="743779"/>
          </a:xfrm>
        </p:grpSpPr>
        <p:sp>
          <p:nvSpPr>
            <p:cNvPr id="142" name="Google Shape;142;p110"/>
            <p:cNvSpPr/>
            <p:nvPr/>
          </p:nvSpPr>
          <p:spPr>
            <a:xfrm>
              <a:off x="3180397" y="4292900"/>
              <a:ext cx="4944963" cy="7287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between 1 and 10 cm</a:t>
              </a:r>
              <a:endParaRPr b="0" i="0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10"/>
            <p:cNvSpPr/>
            <p:nvPr/>
          </p:nvSpPr>
          <p:spPr>
            <a:xfrm>
              <a:off x="2157853" y="4341522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10"/>
            <p:cNvSpPr txBox="1"/>
            <p:nvPr/>
          </p:nvSpPr>
          <p:spPr>
            <a:xfrm>
              <a:off x="2328532" y="4437869"/>
              <a:ext cx="310174" cy="47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</a:t>
              </a:r>
              <a:endParaRPr b="1" i="0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5" name="Google Shape;145;p110"/>
            <p:cNvSpPr txBox="1"/>
            <p:nvPr/>
          </p:nvSpPr>
          <p:spPr>
            <a:xfrm>
              <a:off x="3180397" y="4302527"/>
              <a:ext cx="4769550" cy="734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75" lIns="80175" spcFirstLastPara="1" rIns="80175" wrap="square" tIns="40075">
              <a:norm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56"/>
                <a:buFont typeface="Arial"/>
                <a:buNone/>
              </a:pPr>
              <a:r>
                <a:t/>
              </a:r>
              <a:endParaRPr b="0" i="0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" name="Google Shape;146;p110"/>
          <p:cNvGrpSpPr/>
          <p:nvPr/>
        </p:nvGrpSpPr>
        <p:grpSpPr>
          <a:xfrm>
            <a:off x="2157853" y="5234091"/>
            <a:ext cx="5827590" cy="744867"/>
            <a:chOff x="2157853" y="5234091"/>
            <a:chExt cx="5827590" cy="744867"/>
          </a:xfrm>
        </p:grpSpPr>
        <p:sp>
          <p:nvSpPr>
            <p:cNvPr id="147" name="Google Shape;147;p110"/>
            <p:cNvSpPr/>
            <p:nvPr/>
          </p:nvSpPr>
          <p:spPr>
            <a:xfrm>
              <a:off x="3040480" y="5234091"/>
              <a:ext cx="4944963" cy="7287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10"/>
            <p:cNvSpPr/>
            <p:nvPr/>
          </p:nvSpPr>
          <p:spPr>
            <a:xfrm>
              <a:off x="2157853" y="5291391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10"/>
            <p:cNvSpPr txBox="1"/>
            <p:nvPr/>
          </p:nvSpPr>
          <p:spPr>
            <a:xfrm>
              <a:off x="2328532" y="5387738"/>
              <a:ext cx="310174" cy="47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</a:t>
              </a:r>
              <a:endParaRPr b="1" i="0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0" name="Google Shape;150;p110"/>
            <p:cNvSpPr txBox="1"/>
            <p:nvPr/>
          </p:nvSpPr>
          <p:spPr>
            <a:xfrm>
              <a:off x="3180397" y="5244806"/>
              <a:ext cx="4769550" cy="734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75" lIns="80175" spcFirstLastPara="1" rIns="80175" wrap="square" tIns="40075">
              <a:norm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56"/>
                <a:buFont typeface="Arial"/>
                <a:buNone/>
              </a:pPr>
              <a:r>
                <a:rPr b="0" i="0" lang="en-GB" sz="2456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between 10 and 100 cm</a:t>
              </a:r>
              <a:endParaRPr b="0" i="0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110"/>
          <p:cNvSpPr txBox="1"/>
          <p:nvPr/>
        </p:nvSpPr>
        <p:spPr>
          <a:xfrm>
            <a:off x="167055" y="1375116"/>
            <a:ext cx="1069181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much will the global sea level rise between now and 2100? </a:t>
            </a:r>
            <a:endParaRPr/>
          </a:p>
        </p:txBody>
      </p:sp>
      <p:grpSp>
        <p:nvGrpSpPr>
          <p:cNvPr id="152" name="Google Shape;152;p110"/>
          <p:cNvGrpSpPr/>
          <p:nvPr/>
        </p:nvGrpSpPr>
        <p:grpSpPr>
          <a:xfrm>
            <a:off x="2169180" y="2448003"/>
            <a:ext cx="5870057" cy="728746"/>
            <a:chOff x="2115390" y="2403178"/>
            <a:chExt cx="5870057" cy="728746"/>
          </a:xfrm>
        </p:grpSpPr>
        <p:sp>
          <p:nvSpPr>
            <p:cNvPr id="153" name="Google Shape;153;p110"/>
            <p:cNvSpPr/>
            <p:nvPr/>
          </p:nvSpPr>
          <p:spPr>
            <a:xfrm>
              <a:off x="3040484" y="2403179"/>
              <a:ext cx="4944963" cy="7287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10"/>
            <p:cNvSpPr txBox="1"/>
            <p:nvPr/>
          </p:nvSpPr>
          <p:spPr>
            <a:xfrm>
              <a:off x="2328532" y="2538132"/>
              <a:ext cx="310174" cy="47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</a:t>
              </a:r>
              <a:endParaRPr b="1" i="0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5" name="Google Shape;155;p110"/>
            <p:cNvSpPr/>
            <p:nvPr/>
          </p:nvSpPr>
          <p:spPr>
            <a:xfrm>
              <a:off x="2115390" y="2439130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10"/>
            <p:cNvSpPr txBox="1"/>
            <p:nvPr/>
          </p:nvSpPr>
          <p:spPr>
            <a:xfrm>
              <a:off x="3099372" y="2403178"/>
              <a:ext cx="4721520" cy="723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75" lIns="80175" spcFirstLastPara="1" rIns="80175" wrap="square" tIns="40075">
              <a:norm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56"/>
                <a:buFont typeface="Arial"/>
                <a:buNone/>
              </a:pPr>
              <a:r>
                <a:rPr b="0" i="0" lang="en-GB" sz="2456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between 2 and 20 cm</a:t>
              </a:r>
              <a:endParaRPr b="0" i="0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10"/>
            <p:cNvSpPr/>
            <p:nvPr/>
          </p:nvSpPr>
          <p:spPr>
            <a:xfrm>
              <a:off x="2157853" y="2441785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10"/>
            <p:cNvSpPr txBox="1"/>
            <p:nvPr/>
          </p:nvSpPr>
          <p:spPr>
            <a:xfrm>
              <a:off x="2300694" y="2542078"/>
              <a:ext cx="310174" cy="47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</a:t>
              </a:r>
              <a:endParaRPr b="1" i="0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1"/>
          <p:cNvSpPr txBox="1"/>
          <p:nvPr>
            <p:ph idx="1" type="subTitle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SzPts val="3086"/>
              <a:buNone/>
            </a:pPr>
            <a:r>
              <a:t/>
            </a:r>
            <a:endParaRPr/>
          </a:p>
        </p:txBody>
      </p:sp>
      <p:pic>
        <p:nvPicPr>
          <p:cNvPr id="164" name="Google Shape;164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1270" y="867135"/>
            <a:ext cx="3504258" cy="620688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11"/>
          <p:cNvSpPr txBox="1"/>
          <p:nvPr>
            <p:ph type="ctrTitle"/>
          </p:nvPr>
        </p:nvSpPr>
        <p:spPr>
          <a:xfrm>
            <a:off x="1336477" y="1237197"/>
            <a:ext cx="8018860" cy="2631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50"/>
              <a:buNone/>
            </a:pPr>
            <a:r>
              <a:t/>
            </a:r>
            <a:endParaRPr/>
          </a:p>
        </p:txBody>
      </p:sp>
      <p:sp>
        <p:nvSpPr>
          <p:cNvPr id="166" name="Google Shape;166;p111"/>
          <p:cNvSpPr txBox="1"/>
          <p:nvPr/>
        </p:nvSpPr>
        <p:spPr>
          <a:xfrm>
            <a:off x="238540" y="6864626"/>
            <a:ext cx="22044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Studentbook B1, page 71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2"/>
          <p:cNvSpPr/>
          <p:nvPr/>
        </p:nvSpPr>
        <p:spPr>
          <a:xfrm>
            <a:off x="3040484" y="2403179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12"/>
          <p:cNvSpPr/>
          <p:nvPr/>
        </p:nvSpPr>
        <p:spPr>
          <a:xfrm>
            <a:off x="3040484" y="3353046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12"/>
          <p:cNvSpPr/>
          <p:nvPr/>
        </p:nvSpPr>
        <p:spPr>
          <a:xfrm>
            <a:off x="3180397" y="4292900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between 1 and 10 cm</a:t>
            </a:r>
            <a:endParaRPr b="0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12"/>
          <p:cNvSpPr/>
          <p:nvPr/>
        </p:nvSpPr>
        <p:spPr>
          <a:xfrm>
            <a:off x="3040480" y="5234091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12"/>
          <p:cNvSpPr/>
          <p:nvPr/>
        </p:nvSpPr>
        <p:spPr>
          <a:xfrm>
            <a:off x="2157853" y="3391653"/>
            <a:ext cx="651532" cy="651532"/>
          </a:xfrm>
          <a:prstGeom prst="ellipse">
            <a:avLst/>
          </a:prstGeom>
          <a:solidFill>
            <a:srgbClr val="0091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12"/>
          <p:cNvSpPr txBox="1"/>
          <p:nvPr/>
        </p:nvSpPr>
        <p:spPr>
          <a:xfrm>
            <a:off x="2328532" y="3488000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112"/>
          <p:cNvSpPr/>
          <p:nvPr/>
        </p:nvSpPr>
        <p:spPr>
          <a:xfrm>
            <a:off x="2157853" y="4341522"/>
            <a:ext cx="651532" cy="65153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12"/>
          <p:cNvSpPr txBox="1"/>
          <p:nvPr/>
        </p:nvSpPr>
        <p:spPr>
          <a:xfrm>
            <a:off x="2328532" y="4437869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112"/>
          <p:cNvSpPr/>
          <p:nvPr/>
        </p:nvSpPr>
        <p:spPr>
          <a:xfrm>
            <a:off x="2157853" y="5291391"/>
            <a:ext cx="651532" cy="65153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12"/>
          <p:cNvSpPr txBox="1"/>
          <p:nvPr/>
        </p:nvSpPr>
        <p:spPr>
          <a:xfrm>
            <a:off x="2328532" y="5387738"/>
            <a:ext cx="310174" cy="47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b="1" i="0" sz="2456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81" name="Google Shape;181;p112"/>
          <p:cNvGrpSpPr/>
          <p:nvPr/>
        </p:nvGrpSpPr>
        <p:grpSpPr>
          <a:xfrm>
            <a:off x="2175783" y="2483863"/>
            <a:ext cx="5663039" cy="723437"/>
            <a:chOff x="2157853" y="2403178"/>
            <a:chExt cx="5663039" cy="723437"/>
          </a:xfrm>
        </p:grpSpPr>
        <p:sp>
          <p:nvSpPr>
            <p:cNvPr id="182" name="Google Shape;182;p112"/>
            <p:cNvSpPr/>
            <p:nvPr/>
          </p:nvSpPr>
          <p:spPr>
            <a:xfrm>
              <a:off x="2157853" y="2441785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12"/>
            <p:cNvSpPr txBox="1"/>
            <p:nvPr/>
          </p:nvSpPr>
          <p:spPr>
            <a:xfrm>
              <a:off x="2328532" y="2538132"/>
              <a:ext cx="310174" cy="47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</a:t>
              </a:r>
              <a:endParaRPr b="1" i="0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4" name="Google Shape;184;p112"/>
            <p:cNvSpPr txBox="1"/>
            <p:nvPr/>
          </p:nvSpPr>
          <p:spPr>
            <a:xfrm>
              <a:off x="3099372" y="2403178"/>
              <a:ext cx="4721520" cy="723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75" lIns="80175" spcFirstLastPara="1" rIns="80175" wrap="square" tIns="40075">
              <a:norm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56"/>
                <a:buFont typeface="Arial"/>
                <a:buNone/>
              </a:pPr>
              <a:r>
                <a:rPr b="0" i="0" lang="en-GB" sz="2456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between 2 and 20 cm</a:t>
              </a:r>
              <a:endParaRPr b="0" i="0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112"/>
          <p:cNvSpPr txBox="1"/>
          <p:nvPr/>
        </p:nvSpPr>
        <p:spPr>
          <a:xfrm>
            <a:off x="3180397" y="3358355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56"/>
              <a:buFont typeface="Arial"/>
              <a:buNone/>
            </a:pPr>
            <a:r>
              <a:rPr b="0" i="0" lang="en-GB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between 20  and 200 cm</a:t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12"/>
          <p:cNvSpPr txBox="1"/>
          <p:nvPr/>
        </p:nvSpPr>
        <p:spPr>
          <a:xfrm>
            <a:off x="3180397" y="4302527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6"/>
              <a:buFont typeface="Arial"/>
              <a:buNone/>
            </a:pPr>
            <a:r>
              <a:t/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12"/>
          <p:cNvSpPr txBox="1"/>
          <p:nvPr/>
        </p:nvSpPr>
        <p:spPr>
          <a:xfrm>
            <a:off x="3244565" y="5244806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56"/>
              <a:buFont typeface="Arial"/>
              <a:buNone/>
            </a:pPr>
            <a:r>
              <a:rPr b="0" i="0" lang="en-GB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between 10 and 100 cm</a:t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12"/>
          <p:cNvSpPr txBox="1"/>
          <p:nvPr/>
        </p:nvSpPr>
        <p:spPr>
          <a:xfrm>
            <a:off x="167055" y="1375116"/>
            <a:ext cx="1069181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much will the global sea level rise between now and 2100?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3"/>
          <p:cNvSpPr/>
          <p:nvPr/>
        </p:nvSpPr>
        <p:spPr>
          <a:xfrm>
            <a:off x="3040484" y="2403179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13"/>
          <p:cNvSpPr/>
          <p:nvPr/>
        </p:nvSpPr>
        <p:spPr>
          <a:xfrm>
            <a:off x="3040484" y="3353046"/>
            <a:ext cx="4944963" cy="7287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" name="Google Shape;195;p113"/>
          <p:cNvGrpSpPr/>
          <p:nvPr/>
        </p:nvGrpSpPr>
        <p:grpSpPr>
          <a:xfrm>
            <a:off x="2157853" y="4292900"/>
            <a:ext cx="5967507" cy="728745"/>
            <a:chOff x="2157853" y="4292900"/>
            <a:chExt cx="5967507" cy="728745"/>
          </a:xfrm>
        </p:grpSpPr>
        <p:sp>
          <p:nvSpPr>
            <p:cNvPr id="196" name="Google Shape;196;p113"/>
            <p:cNvSpPr/>
            <p:nvPr/>
          </p:nvSpPr>
          <p:spPr>
            <a:xfrm>
              <a:off x="3180397" y="4292900"/>
              <a:ext cx="4944963" cy="7287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Up to 121 years</a:t>
              </a:r>
              <a:endParaRPr b="0" i="0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13"/>
            <p:cNvSpPr/>
            <p:nvPr/>
          </p:nvSpPr>
          <p:spPr>
            <a:xfrm>
              <a:off x="2157853" y="4341522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13"/>
            <p:cNvSpPr txBox="1"/>
            <p:nvPr/>
          </p:nvSpPr>
          <p:spPr>
            <a:xfrm>
              <a:off x="2328532" y="4437869"/>
              <a:ext cx="310174" cy="47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</a:t>
              </a:r>
              <a:endParaRPr b="1" i="0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99" name="Google Shape;199;p113"/>
          <p:cNvGrpSpPr/>
          <p:nvPr/>
        </p:nvGrpSpPr>
        <p:grpSpPr>
          <a:xfrm>
            <a:off x="2157853" y="2403178"/>
            <a:ext cx="5744064" cy="723437"/>
            <a:chOff x="2157853" y="2403178"/>
            <a:chExt cx="5744064" cy="723437"/>
          </a:xfrm>
        </p:grpSpPr>
        <p:sp>
          <p:nvSpPr>
            <p:cNvPr id="200" name="Google Shape;200;p113"/>
            <p:cNvSpPr/>
            <p:nvPr/>
          </p:nvSpPr>
          <p:spPr>
            <a:xfrm>
              <a:off x="2157853" y="2441785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13"/>
            <p:cNvSpPr txBox="1"/>
            <p:nvPr/>
          </p:nvSpPr>
          <p:spPr>
            <a:xfrm>
              <a:off x="2328532" y="2538132"/>
              <a:ext cx="310174" cy="47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</a:t>
              </a:r>
              <a:endParaRPr b="1" i="0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2" name="Google Shape;202;p113"/>
            <p:cNvSpPr txBox="1"/>
            <p:nvPr/>
          </p:nvSpPr>
          <p:spPr>
            <a:xfrm>
              <a:off x="3180397" y="2403178"/>
              <a:ext cx="4721520" cy="723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75" lIns="80175" spcFirstLastPara="1" rIns="80175" wrap="square" tIns="40075">
              <a:norm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56"/>
                <a:buFont typeface="Arial"/>
                <a:buNone/>
              </a:pPr>
              <a:r>
                <a:rPr b="0" i="0" lang="en-GB" sz="2456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up to 4.5 years</a:t>
              </a:r>
              <a:endParaRPr b="0" i="0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113"/>
          <p:cNvGrpSpPr/>
          <p:nvPr/>
        </p:nvGrpSpPr>
        <p:grpSpPr>
          <a:xfrm>
            <a:off x="2157853" y="3358355"/>
            <a:ext cx="5792094" cy="734152"/>
            <a:chOff x="2157853" y="3358355"/>
            <a:chExt cx="5792094" cy="734152"/>
          </a:xfrm>
        </p:grpSpPr>
        <p:sp>
          <p:nvSpPr>
            <p:cNvPr id="204" name="Google Shape;204;p113"/>
            <p:cNvSpPr/>
            <p:nvPr/>
          </p:nvSpPr>
          <p:spPr>
            <a:xfrm>
              <a:off x="2157853" y="3391653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13"/>
            <p:cNvSpPr txBox="1"/>
            <p:nvPr/>
          </p:nvSpPr>
          <p:spPr>
            <a:xfrm>
              <a:off x="2328532" y="3488000"/>
              <a:ext cx="310174" cy="47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</a:t>
              </a:r>
              <a:endParaRPr b="1" i="0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6" name="Google Shape;206;p113"/>
            <p:cNvSpPr txBox="1"/>
            <p:nvPr/>
          </p:nvSpPr>
          <p:spPr>
            <a:xfrm>
              <a:off x="3180397" y="3358355"/>
              <a:ext cx="4769550" cy="734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75" lIns="80175" spcFirstLastPara="1" rIns="80175" wrap="square" tIns="40075">
              <a:norm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56"/>
                <a:buFont typeface="Arial"/>
                <a:buNone/>
              </a:pPr>
              <a:r>
                <a:rPr b="0" i="0" lang="en-GB" sz="2456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Up to 37 years</a:t>
              </a:r>
              <a:endParaRPr b="0" i="0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7" name="Google Shape;207;p113"/>
          <p:cNvSpPr txBox="1"/>
          <p:nvPr/>
        </p:nvSpPr>
        <p:spPr>
          <a:xfrm>
            <a:off x="3180397" y="4302527"/>
            <a:ext cx="4769550" cy="734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75" lIns="80175" spcFirstLastPara="1" rIns="80175" wrap="square" tIns="400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6"/>
              <a:buFont typeface="Arial"/>
              <a:buNone/>
            </a:pPr>
            <a:r>
              <a:t/>
            </a:r>
            <a:endParaRPr b="0" i="0" sz="2456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" name="Google Shape;208;p113"/>
          <p:cNvGrpSpPr/>
          <p:nvPr/>
        </p:nvGrpSpPr>
        <p:grpSpPr>
          <a:xfrm>
            <a:off x="2157853" y="5244806"/>
            <a:ext cx="5792094" cy="734152"/>
            <a:chOff x="2157853" y="5244806"/>
            <a:chExt cx="5792094" cy="734152"/>
          </a:xfrm>
        </p:grpSpPr>
        <p:sp>
          <p:nvSpPr>
            <p:cNvPr id="209" name="Google Shape;209;p113"/>
            <p:cNvSpPr/>
            <p:nvPr/>
          </p:nvSpPr>
          <p:spPr>
            <a:xfrm>
              <a:off x="2157853" y="5291391"/>
              <a:ext cx="651532" cy="65153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13"/>
            <p:cNvSpPr txBox="1"/>
            <p:nvPr/>
          </p:nvSpPr>
          <p:spPr>
            <a:xfrm>
              <a:off x="2328532" y="5387738"/>
              <a:ext cx="310174" cy="470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56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</a:t>
              </a:r>
              <a:endParaRPr b="1" i="0" sz="2456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1" name="Google Shape;211;p113"/>
            <p:cNvSpPr txBox="1"/>
            <p:nvPr/>
          </p:nvSpPr>
          <p:spPr>
            <a:xfrm>
              <a:off x="3180397" y="5244806"/>
              <a:ext cx="4769550" cy="734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75" lIns="80175" spcFirstLastPara="1" rIns="80175" wrap="square" tIns="40075">
              <a:norm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56"/>
                <a:buFont typeface="Arial"/>
                <a:buNone/>
              </a:pPr>
              <a:r>
                <a:rPr b="0" i="0" lang="en-GB" sz="2456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Up to 200 years</a:t>
              </a:r>
              <a:endParaRPr b="0" i="0" sz="2456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p113"/>
          <p:cNvSpPr txBox="1"/>
          <p:nvPr/>
        </p:nvSpPr>
        <p:spPr>
          <a:xfrm>
            <a:off x="167055" y="1321328"/>
            <a:ext cx="1069181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long does it take for plastic straws to break down into tiny pieces? </a:t>
            </a:r>
            <a:endParaRPr/>
          </a:p>
        </p:txBody>
      </p:sp>
      <p:pic>
        <p:nvPicPr>
          <p:cNvPr id="213" name="Google Shape;213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7712" y="2717626"/>
            <a:ext cx="3351137" cy="438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2020-12-28T12:49:36Z</dcterms:created>
  <dc:creator>Wojtek Szulik</dc:creator>
</cp:coreProperties>
</file>